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25"/>
  </p:handoutMasterIdLst>
  <p:sldIdLst>
    <p:sldId id="1938" r:id="rId3"/>
    <p:sldId id="1956" r:id="rId5"/>
    <p:sldId id="1935" r:id="rId6"/>
    <p:sldId id="1924" r:id="rId7"/>
    <p:sldId id="1929" r:id="rId8"/>
    <p:sldId id="1941" r:id="rId9"/>
    <p:sldId id="1942" r:id="rId10"/>
    <p:sldId id="1943" r:id="rId11"/>
    <p:sldId id="1944" r:id="rId12"/>
    <p:sldId id="1946" r:id="rId13"/>
    <p:sldId id="1945" r:id="rId14"/>
    <p:sldId id="1947" r:id="rId15"/>
    <p:sldId id="1948" r:id="rId16"/>
    <p:sldId id="1949" r:id="rId17"/>
    <p:sldId id="1950" r:id="rId18"/>
    <p:sldId id="1951" r:id="rId19"/>
    <p:sldId id="1952" r:id="rId20"/>
    <p:sldId id="1953" r:id="rId21"/>
    <p:sldId id="1954" r:id="rId22"/>
    <p:sldId id="1957" r:id="rId23"/>
    <p:sldId id="195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0071"/>
    <a:srgbClr val="FF7676"/>
    <a:srgbClr val="6A1F60"/>
    <a:srgbClr val="CA4F67"/>
    <a:srgbClr val="0796D0"/>
    <a:srgbClr val="C60B68"/>
    <a:srgbClr val="F7D6D6"/>
    <a:srgbClr val="A69AC7"/>
    <a:srgbClr val="EACAD0"/>
    <a:srgbClr val="C50C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9" autoAdjust="0"/>
    <p:restoredTop sz="95042" autoAdjust="0"/>
  </p:normalViewPr>
  <p:slideViewPr>
    <p:cSldViewPr snapToGrid="0" showGuides="1">
      <p:cViewPr>
        <p:scale>
          <a:sx n="100" d="100"/>
          <a:sy n="100" d="100"/>
        </p:scale>
        <p:origin x="58" y="-734"/>
      </p:cViewPr>
      <p:guideLst>
        <p:guide orient="horz" pos="2159"/>
        <p:guide pos="3862"/>
      </p:guideLst>
    </p:cSldViewPr>
  </p:slideViewPr>
  <p:outlineViewPr>
    <p:cViewPr>
      <p:scale>
        <a:sx n="33" d="100"/>
        <a:sy n="33" d="100"/>
      </p:scale>
      <p:origin x="0" y="-130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customXml" Target="../customXml/item3.xml"/><Relationship Id="rId30" Type="http://schemas.openxmlformats.org/officeDocument/2006/relationships/customXml" Target="../customXml/item2.xml"/><Relationship Id="rId3" Type="http://schemas.openxmlformats.org/officeDocument/2006/relationships/slide" Target="slides/slide1.xml"/><Relationship Id="rId29" Type="http://schemas.openxmlformats.org/officeDocument/2006/relationships/customXml" Target="../customXml/item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A828F9-B03F-44CA-BF33-27494910E999}"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A5BC5F-DD29-48CA-B1A9-365C6504E9CB}"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5F59B-C668-4011-983E-F315D5C6132D}"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F99F9-2769-4C52-8EE2-7278119F0A16}"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8F99F9-2769-4C52-8EE2-7278119F0A16}"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8F99F9-2769-4C52-8EE2-7278119F0A16}"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99000">
              <a:srgbClr val="FDFFFE"/>
            </a:gs>
            <a:gs pos="66000">
              <a:srgbClr val="F3FFFF"/>
            </a:gs>
            <a:gs pos="37992">
              <a:srgbClr val="FFFFFF"/>
            </a:gs>
            <a:gs pos="5000">
              <a:srgbClr val="EAFCFE"/>
            </a:gs>
          </a:gsLst>
          <a:lin ang="17400000" scaled="0"/>
        </a:gradFill>
        <a:effectLst/>
      </p:bgPr>
    </p:bg>
    <p:spTree>
      <p:nvGrpSpPr>
        <p:cNvPr id="1" name=""/>
        <p:cNvGrpSpPr/>
        <p:nvPr/>
      </p:nvGrpSpPr>
      <p:grpSpPr>
        <a:xfrm>
          <a:off x="0" y="0"/>
          <a:ext cx="0" cy="0"/>
          <a:chOff x="0" y="0"/>
          <a:chExt cx="0" cy="0"/>
        </a:xfrm>
      </p:grpSpPr>
      <p:sp>
        <p:nvSpPr>
          <p:cNvPr id="3" name="Oval 2"/>
          <p:cNvSpPr/>
          <p:nvPr userDrawn="1"/>
        </p:nvSpPr>
        <p:spPr>
          <a:xfrm>
            <a:off x="492348" y="822701"/>
            <a:ext cx="5439251" cy="5439251"/>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Oval 5"/>
          <p:cNvSpPr/>
          <p:nvPr userDrawn="1"/>
        </p:nvSpPr>
        <p:spPr>
          <a:xfrm>
            <a:off x="11352413" y="1318559"/>
            <a:ext cx="389835" cy="389835"/>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Oval 8"/>
          <p:cNvSpPr/>
          <p:nvPr userDrawn="1"/>
        </p:nvSpPr>
        <p:spPr>
          <a:xfrm>
            <a:off x="638841" y="5012346"/>
            <a:ext cx="837678" cy="837678"/>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Freeform 12"/>
          <p:cNvSpPr/>
          <p:nvPr userDrawn="1"/>
        </p:nvSpPr>
        <p:spPr>
          <a:xfrm>
            <a:off x="9853347" y="0"/>
            <a:ext cx="1499066" cy="1061910"/>
          </a:xfrm>
          <a:custGeom>
            <a:avLst/>
            <a:gdLst>
              <a:gd name="connsiteX0" fmla="*/ 70097 w 1499066"/>
              <a:gd name="connsiteY0" fmla="*/ 0 h 1061910"/>
              <a:gd name="connsiteX1" fmla="*/ 1428969 w 1499066"/>
              <a:gd name="connsiteY1" fmla="*/ 0 h 1061910"/>
              <a:gd name="connsiteX2" fmla="*/ 1440164 w 1499066"/>
              <a:gd name="connsiteY2" fmla="*/ 20625 h 1061910"/>
              <a:gd name="connsiteX3" fmla="*/ 1499066 w 1499066"/>
              <a:gd name="connsiteY3" fmla="*/ 312377 h 1061910"/>
              <a:gd name="connsiteX4" fmla="*/ 749533 w 1499066"/>
              <a:gd name="connsiteY4" fmla="*/ 1061910 h 1061910"/>
              <a:gd name="connsiteX5" fmla="*/ 0 w 1499066"/>
              <a:gd name="connsiteY5" fmla="*/ 312377 h 1061910"/>
              <a:gd name="connsiteX6" fmla="*/ 58902 w 1499066"/>
              <a:gd name="connsiteY6" fmla="*/ 20625 h 106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9066" h="1061910">
                <a:moveTo>
                  <a:pt x="70097" y="0"/>
                </a:moveTo>
                <a:lnTo>
                  <a:pt x="1428969" y="0"/>
                </a:lnTo>
                <a:lnTo>
                  <a:pt x="1440164" y="20625"/>
                </a:lnTo>
                <a:cubicBezTo>
                  <a:pt x="1478092" y="110298"/>
                  <a:pt x="1499066" y="208888"/>
                  <a:pt x="1499066" y="312377"/>
                </a:cubicBezTo>
                <a:cubicBezTo>
                  <a:pt x="1499066" y="726333"/>
                  <a:pt x="1163489" y="1061910"/>
                  <a:pt x="749533" y="1061910"/>
                </a:cubicBezTo>
                <a:cubicBezTo>
                  <a:pt x="335577" y="1061910"/>
                  <a:pt x="0" y="726333"/>
                  <a:pt x="0" y="312377"/>
                </a:cubicBezTo>
                <a:cubicBezTo>
                  <a:pt x="0" y="208888"/>
                  <a:pt x="20974" y="110298"/>
                  <a:pt x="58902" y="20625"/>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p:cNvSpPr>
            <a:spLocks noGrp="1"/>
          </p:cNvSpPr>
          <p:nvPr>
            <p:ph type="title" hasCustomPrompt="1"/>
          </p:nvPr>
        </p:nvSpPr>
        <p:spPr>
          <a:xfrm>
            <a:off x="6300216" y="2130552"/>
            <a:ext cx="4590288" cy="1764792"/>
          </a:xfrm>
        </p:spPr>
        <p:txBody>
          <a:bodyPr anchor="t">
            <a:noAutofit/>
          </a:bodyPr>
          <a:lstStyle>
            <a:lvl1pPr>
              <a:defRPr sz="5400" b="1">
                <a:solidFill>
                  <a:schemeClr val="tx2"/>
                </a:solidFill>
                <a:latin typeface="+mn-lt"/>
              </a:defRPr>
            </a:lvl1pPr>
          </a:lstStyle>
          <a:p>
            <a:r>
              <a:rPr lang="en-US" dirty="0"/>
              <a:t>Click to add title</a:t>
            </a:r>
            <a:endParaRPr lang="en-US" dirty="0"/>
          </a:p>
        </p:txBody>
      </p:sp>
      <p:sp>
        <p:nvSpPr>
          <p:cNvPr id="12" name="Subtitle 2"/>
          <p:cNvSpPr>
            <a:spLocks noGrp="1"/>
          </p:cNvSpPr>
          <p:nvPr>
            <p:ph type="subTitle" idx="1" hasCustomPrompt="1"/>
          </p:nvPr>
        </p:nvSpPr>
        <p:spPr>
          <a:xfrm>
            <a:off x="6298598" y="3895344"/>
            <a:ext cx="4591906" cy="1024128"/>
          </a:xfrm>
        </p:spPr>
        <p:txBody>
          <a:bodyPr>
            <a:noAutofit/>
          </a:bodyPr>
          <a:lstStyle>
            <a:lvl1pPr marL="0" indent="0" algn="l">
              <a:lnSpc>
                <a:spcPct val="100000"/>
              </a:lnSpc>
              <a:buNone/>
              <a:defRPr sz="2200" b="1">
                <a:solidFill>
                  <a:schemeClr val="tx2"/>
                </a:solidFill>
                <a:latin typeface="+mj-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US" dirty="0"/>
          </a:p>
        </p:txBody>
      </p:sp>
      <p:sp>
        <p:nvSpPr>
          <p:cNvPr id="7" name="Picture Placeholder 6"/>
          <p:cNvSpPr>
            <a:spLocks noGrp="1"/>
          </p:cNvSpPr>
          <p:nvPr>
            <p:ph type="pic" sz="quarter" idx="10"/>
          </p:nvPr>
        </p:nvSpPr>
        <p:spPr>
          <a:xfrm>
            <a:off x="1005840" y="1316736"/>
            <a:ext cx="4325112" cy="4325112"/>
          </a:xfrm>
          <a:noFill/>
        </p:spPr>
        <p:txBody>
          <a:bodyPr anchor="t">
            <a:noAutofit/>
          </a:bodyPr>
          <a:lstStyle>
            <a:lvl1pPr algn="ctr">
              <a:defRPr/>
            </a:lvl1pPr>
          </a:lstStyle>
          <a:p>
            <a:r>
              <a:rPr lang="en-US" dirty="0"/>
              <a:t>Click icon to add picture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4">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9"/>
          <p:cNvSpPr/>
          <p:nvPr userDrawn="1"/>
        </p:nvSpPr>
        <p:spPr>
          <a:xfrm>
            <a:off x="6912398" y="4482109"/>
            <a:ext cx="5279603" cy="2386909"/>
          </a:xfrm>
          <a:custGeom>
            <a:avLst/>
            <a:gdLst>
              <a:gd name="connsiteX0" fmla="*/ 3601541 w 5279603"/>
              <a:gd name="connsiteY0" fmla="*/ 0 h 2386909"/>
              <a:gd name="connsiteX1" fmla="*/ 5123083 w 5279603"/>
              <a:gd name="connsiteY1" fmla="*/ 307185 h 2386909"/>
              <a:gd name="connsiteX2" fmla="*/ 5279603 w 5279603"/>
              <a:gd name="connsiteY2" fmla="*/ 377947 h 2386909"/>
              <a:gd name="connsiteX3" fmla="*/ 5279603 w 5279603"/>
              <a:gd name="connsiteY3" fmla="*/ 2386909 h 2386909"/>
              <a:gd name="connsiteX4" fmla="*/ 0 w 5279603"/>
              <a:gd name="connsiteY4" fmla="*/ 2386909 h 2386909"/>
              <a:gd name="connsiteX5" fmla="*/ 78053 w 5279603"/>
              <a:gd name="connsiteY5" fmla="*/ 2214261 h 2386909"/>
              <a:gd name="connsiteX6" fmla="*/ 3601541 w 5279603"/>
              <a:gd name="connsiteY6" fmla="*/ 0 h 238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9603" h="2386909">
                <a:moveTo>
                  <a:pt x="3601541" y="0"/>
                </a:moveTo>
                <a:cubicBezTo>
                  <a:pt x="4141255" y="0"/>
                  <a:pt x="4655422" y="109382"/>
                  <a:pt x="5123083" y="307185"/>
                </a:cubicBezTo>
                <a:lnTo>
                  <a:pt x="5279603" y="377947"/>
                </a:lnTo>
                <a:lnTo>
                  <a:pt x="5279603" y="2386909"/>
                </a:lnTo>
                <a:lnTo>
                  <a:pt x="0" y="2386909"/>
                </a:lnTo>
                <a:lnTo>
                  <a:pt x="78053" y="2214261"/>
                </a:lnTo>
                <a:cubicBezTo>
                  <a:pt x="709351" y="904104"/>
                  <a:pt x="2049863" y="0"/>
                  <a:pt x="3601541"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7"/>
          <p:cNvSpPr/>
          <p:nvPr userDrawn="1"/>
        </p:nvSpPr>
        <p:spPr>
          <a:xfrm>
            <a:off x="6188287" y="5875583"/>
            <a:ext cx="1499066" cy="993434"/>
          </a:xfrm>
          <a:custGeom>
            <a:avLst/>
            <a:gdLst>
              <a:gd name="connsiteX0" fmla="*/ 749533 w 1499066"/>
              <a:gd name="connsiteY0" fmla="*/ 0 h 993434"/>
              <a:gd name="connsiteX1" fmla="*/ 1499066 w 1499066"/>
              <a:gd name="connsiteY1" fmla="*/ 749533 h 993434"/>
              <a:gd name="connsiteX2" fmla="*/ 1483838 w 1499066"/>
              <a:gd name="connsiteY2" fmla="*/ 900590 h 993434"/>
              <a:gd name="connsiteX3" fmla="*/ 1455018 w 1499066"/>
              <a:gd name="connsiteY3" fmla="*/ 993434 h 993434"/>
              <a:gd name="connsiteX4" fmla="*/ 44048 w 1499066"/>
              <a:gd name="connsiteY4" fmla="*/ 993434 h 993434"/>
              <a:gd name="connsiteX5" fmla="*/ 15228 w 1499066"/>
              <a:gd name="connsiteY5" fmla="*/ 900590 h 993434"/>
              <a:gd name="connsiteX6" fmla="*/ 0 w 1499066"/>
              <a:gd name="connsiteY6" fmla="*/ 749533 h 993434"/>
              <a:gd name="connsiteX7" fmla="*/ 749533 w 1499066"/>
              <a:gd name="connsiteY7" fmla="*/ 0 h 99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9066" h="993434">
                <a:moveTo>
                  <a:pt x="749533" y="0"/>
                </a:moveTo>
                <a:cubicBezTo>
                  <a:pt x="1163489" y="0"/>
                  <a:pt x="1499066" y="335577"/>
                  <a:pt x="1499066" y="749533"/>
                </a:cubicBezTo>
                <a:cubicBezTo>
                  <a:pt x="1499066" y="801278"/>
                  <a:pt x="1493823" y="851798"/>
                  <a:pt x="1483838" y="900590"/>
                </a:cubicBezTo>
                <a:lnTo>
                  <a:pt x="1455018" y="993434"/>
                </a:lnTo>
                <a:lnTo>
                  <a:pt x="44048" y="993434"/>
                </a:lnTo>
                <a:lnTo>
                  <a:pt x="15228" y="900590"/>
                </a:lnTo>
                <a:cubicBezTo>
                  <a:pt x="5244" y="851798"/>
                  <a:pt x="0" y="801278"/>
                  <a:pt x="0" y="749533"/>
                </a:cubicBezTo>
                <a:cubicBezTo>
                  <a:pt x="0" y="335577"/>
                  <a:pt x="335577" y="0"/>
                  <a:pt x="749533"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itle 3"/>
          <p:cNvSpPr>
            <a:spLocks noGrp="1"/>
          </p:cNvSpPr>
          <p:nvPr>
            <p:ph type="title" hasCustomPrompt="1"/>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dirty="0"/>
              <a:t>Click to add title</a:t>
            </a:r>
            <a:endParaRPr lang="en-US" dirty="0"/>
          </a:p>
        </p:txBody>
      </p:sp>
      <p:sp>
        <p:nvSpPr>
          <p:cNvPr id="17" name="Content Placeholder 16"/>
          <p:cNvSpPr>
            <a:spLocks noGrp="1"/>
          </p:cNvSpPr>
          <p:nvPr>
            <p:ph sz="quarter" idx="15" hasCustomPrompt="1"/>
          </p:nvPr>
        </p:nvSpPr>
        <p:spPr>
          <a:xfrm>
            <a:off x="640080" y="2002536"/>
            <a:ext cx="5029200" cy="4096512"/>
          </a:xfrm>
          <a:noFill/>
          <a:ln w="12700">
            <a:noFill/>
            <a:prstDash val="dash"/>
          </a:ln>
        </p:spPr>
        <p:txBody>
          <a:bodyPr lIns="91440" rIns="91440">
            <a:noAutofit/>
          </a:bodyPr>
          <a:lstStyle>
            <a:lvl1pPr>
              <a:lnSpc>
                <a:spcPct val="100000"/>
              </a:lnSpc>
              <a:defRPr sz="1800">
                <a:solidFill>
                  <a:schemeClr val="tx2"/>
                </a:solidFill>
              </a:defRPr>
            </a:lvl1pPr>
          </a:lstStyle>
          <a:p>
            <a:pPr lvl="0"/>
            <a:r>
              <a:rPr lang="en-US" dirty="0"/>
              <a:t>Click to add text</a:t>
            </a:r>
            <a:endParaRPr lang="en-US" dirty="0"/>
          </a:p>
        </p:txBody>
      </p:sp>
      <p:sp>
        <p:nvSpPr>
          <p:cNvPr id="16" name="Content Placeholder 16"/>
          <p:cNvSpPr>
            <a:spLocks noGrp="1"/>
          </p:cNvSpPr>
          <p:nvPr>
            <p:ph sz="quarter" idx="16" hasCustomPrompt="1"/>
          </p:nvPr>
        </p:nvSpPr>
        <p:spPr>
          <a:xfrm>
            <a:off x="6419088" y="2002536"/>
            <a:ext cx="5029200" cy="4096512"/>
          </a:xfrm>
          <a:noFill/>
          <a:ln w="12700">
            <a:noFill/>
            <a:prstDash val="dash"/>
          </a:ln>
        </p:spPr>
        <p:txBody>
          <a:bodyPr lIns="91440" rIns="91440">
            <a:noAutofit/>
          </a:bodyPr>
          <a:lstStyle>
            <a:lvl1pPr>
              <a:lnSpc>
                <a:spcPct val="100000"/>
              </a:lnSpc>
              <a:defRPr sz="1800">
                <a:solidFill>
                  <a:schemeClr val="tx2"/>
                </a:solidFill>
              </a:defRPr>
            </a:lvl1pPr>
          </a:lstStyle>
          <a:p>
            <a:pPr lvl="0"/>
            <a:r>
              <a:rPr lang="en-US" dirty="0"/>
              <a:t>Click to add text</a:t>
            </a:r>
            <a:endParaRPr lang="en-US" dirty="0"/>
          </a:p>
        </p:txBody>
      </p:sp>
      <p:sp>
        <p:nvSpPr>
          <p:cNvPr id="20" name="Slide Number Placeholder 19"/>
          <p:cNvSpPr>
            <a:spLocks noGrp="1"/>
          </p:cNvSpPr>
          <p:nvPr>
            <p:ph type="sldNum" sz="quarter" idx="13"/>
          </p:nvPr>
        </p:nvSpPr>
        <p:spPr/>
        <p:txBody>
          <a:bodyPr>
            <a:noAutofit/>
          </a:bodyPr>
          <a:lstStyle/>
          <a:p>
            <a:fld id="{D1BC2EDA-D519-4F34-BF3F-BFFF500F4B03}" type="slidenum">
              <a:rPr lang="en-US" smtClean="0"/>
            </a:fld>
            <a:endParaRPr lang="en-US" dirty="0"/>
          </a:p>
        </p:txBody>
      </p:sp>
      <p:pic>
        <p:nvPicPr>
          <p:cNvPr id="11" name="Graphic 10"/>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080" y="5824445"/>
            <a:ext cx="735041" cy="73504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17"/>
          <p:cNvSpPr/>
          <p:nvPr userDrawn="1"/>
        </p:nvSpPr>
        <p:spPr>
          <a:xfrm>
            <a:off x="8934171" y="2087276"/>
            <a:ext cx="3262907" cy="4770723"/>
          </a:xfrm>
          <a:custGeom>
            <a:avLst/>
            <a:gdLst>
              <a:gd name="connsiteX0" fmla="*/ 2635767 w 3262907"/>
              <a:gd name="connsiteY0" fmla="*/ 0 h 4770723"/>
              <a:gd name="connsiteX1" fmla="*/ 3166966 w 3262907"/>
              <a:gd name="connsiteY1" fmla="*/ 53550 h 4770723"/>
              <a:gd name="connsiteX2" fmla="*/ 3262907 w 3262907"/>
              <a:gd name="connsiteY2" fmla="*/ 78219 h 4770723"/>
              <a:gd name="connsiteX3" fmla="*/ 3262907 w 3262907"/>
              <a:gd name="connsiteY3" fmla="*/ 4770723 h 4770723"/>
              <a:gd name="connsiteX4" fmla="*/ 1094334 w 3262907"/>
              <a:gd name="connsiteY4" fmla="*/ 4770723 h 4770723"/>
              <a:gd name="connsiteX5" fmla="*/ 959175 w 3262907"/>
              <a:gd name="connsiteY5" fmla="*/ 4669653 h 4770723"/>
              <a:gd name="connsiteX6" fmla="*/ 0 w 3262907"/>
              <a:gd name="connsiteY6" fmla="*/ 2635767 h 4770723"/>
              <a:gd name="connsiteX7" fmla="*/ 2635767 w 3262907"/>
              <a:gd name="connsiteY7" fmla="*/ 0 h 47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907" h="4770723">
                <a:moveTo>
                  <a:pt x="2635767" y="0"/>
                </a:moveTo>
                <a:cubicBezTo>
                  <a:pt x="2817729" y="0"/>
                  <a:pt x="2995384" y="18439"/>
                  <a:pt x="3166966" y="53550"/>
                </a:cubicBezTo>
                <a:lnTo>
                  <a:pt x="3262907" y="78219"/>
                </a:lnTo>
                <a:lnTo>
                  <a:pt x="3262907" y="4770723"/>
                </a:lnTo>
                <a:lnTo>
                  <a:pt x="1094334" y="4770723"/>
                </a:lnTo>
                <a:lnTo>
                  <a:pt x="959175" y="4669653"/>
                </a:lnTo>
                <a:cubicBezTo>
                  <a:pt x="373383" y="4186215"/>
                  <a:pt x="0" y="3454595"/>
                  <a:pt x="0" y="2635767"/>
                </a:cubicBezTo>
                <a:cubicBezTo>
                  <a:pt x="0" y="1180073"/>
                  <a:pt x="1180073" y="0"/>
                  <a:pt x="2635767"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21"/>
          <p:cNvSpPr/>
          <p:nvPr userDrawn="1"/>
        </p:nvSpPr>
        <p:spPr>
          <a:xfrm>
            <a:off x="537021" y="0"/>
            <a:ext cx="1824598" cy="1392971"/>
          </a:xfrm>
          <a:custGeom>
            <a:avLst/>
            <a:gdLst>
              <a:gd name="connsiteX0" fmla="*/ 139847 w 1824598"/>
              <a:gd name="connsiteY0" fmla="*/ 0 h 1392971"/>
              <a:gd name="connsiteX1" fmla="*/ 1684751 w 1824598"/>
              <a:gd name="connsiteY1" fmla="*/ 0 h 1392971"/>
              <a:gd name="connsiteX2" fmla="*/ 1752905 w 1824598"/>
              <a:gd name="connsiteY2" fmla="*/ 125564 h 1392971"/>
              <a:gd name="connsiteX3" fmla="*/ 1824598 w 1824598"/>
              <a:gd name="connsiteY3" fmla="*/ 480672 h 1392971"/>
              <a:gd name="connsiteX4" fmla="*/ 912299 w 1824598"/>
              <a:gd name="connsiteY4" fmla="*/ 1392971 h 1392971"/>
              <a:gd name="connsiteX5" fmla="*/ 0 w 1824598"/>
              <a:gd name="connsiteY5" fmla="*/ 480672 h 1392971"/>
              <a:gd name="connsiteX6" fmla="*/ 71693 w 1824598"/>
              <a:gd name="connsiteY6" fmla="*/ 125564 h 13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598" h="1392971">
                <a:moveTo>
                  <a:pt x="139847" y="0"/>
                </a:moveTo>
                <a:lnTo>
                  <a:pt x="1684751" y="0"/>
                </a:lnTo>
                <a:lnTo>
                  <a:pt x="1752905" y="125564"/>
                </a:lnTo>
                <a:cubicBezTo>
                  <a:pt x="1799070" y="234710"/>
                  <a:pt x="1824598" y="354710"/>
                  <a:pt x="1824598" y="480672"/>
                </a:cubicBezTo>
                <a:cubicBezTo>
                  <a:pt x="1824598" y="984521"/>
                  <a:pt x="1416148" y="1392971"/>
                  <a:pt x="912299" y="1392971"/>
                </a:cubicBezTo>
                <a:cubicBezTo>
                  <a:pt x="408450" y="1392971"/>
                  <a:pt x="0" y="984521"/>
                  <a:pt x="0" y="480672"/>
                </a:cubicBezTo>
                <a:cubicBezTo>
                  <a:pt x="0" y="354710"/>
                  <a:pt x="25528" y="234710"/>
                  <a:pt x="71693" y="12556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23"/>
          <p:cNvSpPr/>
          <p:nvPr userDrawn="1"/>
        </p:nvSpPr>
        <p:spPr>
          <a:xfrm>
            <a:off x="3165666" y="5908181"/>
            <a:ext cx="3046380" cy="949818"/>
          </a:xfrm>
          <a:custGeom>
            <a:avLst/>
            <a:gdLst>
              <a:gd name="connsiteX0" fmla="*/ 1523190 w 3046380"/>
              <a:gd name="connsiteY0" fmla="*/ 0 h 949818"/>
              <a:gd name="connsiteX1" fmla="*/ 3017169 w 3046380"/>
              <a:gd name="connsiteY1" fmla="*/ 889179 h 949818"/>
              <a:gd name="connsiteX2" fmla="*/ 3046380 w 3046380"/>
              <a:gd name="connsiteY2" fmla="*/ 949818 h 949818"/>
              <a:gd name="connsiteX3" fmla="*/ 0 w 3046380"/>
              <a:gd name="connsiteY3" fmla="*/ 949818 h 949818"/>
              <a:gd name="connsiteX4" fmla="*/ 29212 w 3046380"/>
              <a:gd name="connsiteY4" fmla="*/ 889179 h 949818"/>
              <a:gd name="connsiteX5" fmla="*/ 1523190 w 3046380"/>
              <a:gd name="connsiteY5" fmla="*/ 0 h 94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380" h="949818">
                <a:moveTo>
                  <a:pt x="1523190" y="0"/>
                </a:moveTo>
                <a:cubicBezTo>
                  <a:pt x="2168310" y="0"/>
                  <a:pt x="2729454" y="359544"/>
                  <a:pt x="3017169" y="889179"/>
                </a:cubicBezTo>
                <a:lnTo>
                  <a:pt x="3046380" y="949818"/>
                </a:lnTo>
                <a:lnTo>
                  <a:pt x="0" y="949818"/>
                </a:lnTo>
                <a:lnTo>
                  <a:pt x="29212" y="889179"/>
                </a:lnTo>
                <a:cubicBezTo>
                  <a:pt x="316927" y="359544"/>
                  <a:pt x="878070" y="0"/>
                  <a:pt x="1523190"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Oval 14"/>
          <p:cNvSpPr/>
          <p:nvPr userDrawn="1"/>
        </p:nvSpPr>
        <p:spPr>
          <a:xfrm>
            <a:off x="537021" y="948393"/>
            <a:ext cx="420622" cy="420622"/>
          </a:xfrm>
          <a:prstGeom prst="ellipse">
            <a:avLst/>
          </a:prstGeom>
          <a:solidFill>
            <a:schemeClr val="accent1">
              <a:alpha val="33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3"/>
          <p:cNvSpPr>
            <a:spLocks noGrp="1"/>
          </p:cNvSpPr>
          <p:nvPr>
            <p:ph type="title" hasCustomPrompt="1"/>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dirty="0"/>
              <a:t>Click to add title</a:t>
            </a:r>
            <a:endParaRPr lang="en-US" dirty="0"/>
          </a:p>
        </p:txBody>
      </p:sp>
      <p:sp>
        <p:nvSpPr>
          <p:cNvPr id="19" name="Footer Placeholder 18"/>
          <p:cNvSpPr>
            <a:spLocks noGrp="1"/>
          </p:cNvSpPr>
          <p:nvPr>
            <p:ph type="ftr" sz="quarter" idx="12"/>
          </p:nvPr>
        </p:nvSpPr>
        <p:spPr/>
        <p:txBody>
          <a:bodyPr/>
          <a:lstStyle/>
          <a:p>
            <a:endParaRPr lang="en-US" dirty="0"/>
          </a:p>
        </p:txBody>
      </p:sp>
      <p:sp>
        <p:nvSpPr>
          <p:cNvPr id="20" name="Slide Number Placeholder 19"/>
          <p:cNvSpPr>
            <a:spLocks noGrp="1"/>
          </p:cNvSpPr>
          <p:nvPr>
            <p:ph type="sldNum" sz="quarter" idx="13"/>
          </p:nvPr>
        </p:nvSpPr>
        <p:spPr/>
        <p:txBody>
          <a:bodyPr/>
          <a:lstStyle/>
          <a:p>
            <a:fld id="{D1BC2EDA-D519-4F34-BF3F-BFFF500F4B03}"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17"/>
          <p:cNvSpPr/>
          <p:nvPr userDrawn="1"/>
        </p:nvSpPr>
        <p:spPr>
          <a:xfrm>
            <a:off x="8934171" y="2087276"/>
            <a:ext cx="3262907" cy="4770723"/>
          </a:xfrm>
          <a:custGeom>
            <a:avLst/>
            <a:gdLst>
              <a:gd name="connsiteX0" fmla="*/ 2635767 w 3262907"/>
              <a:gd name="connsiteY0" fmla="*/ 0 h 4770723"/>
              <a:gd name="connsiteX1" fmla="*/ 3166966 w 3262907"/>
              <a:gd name="connsiteY1" fmla="*/ 53550 h 4770723"/>
              <a:gd name="connsiteX2" fmla="*/ 3262907 w 3262907"/>
              <a:gd name="connsiteY2" fmla="*/ 78219 h 4770723"/>
              <a:gd name="connsiteX3" fmla="*/ 3262907 w 3262907"/>
              <a:gd name="connsiteY3" fmla="*/ 4770723 h 4770723"/>
              <a:gd name="connsiteX4" fmla="*/ 1094334 w 3262907"/>
              <a:gd name="connsiteY4" fmla="*/ 4770723 h 4770723"/>
              <a:gd name="connsiteX5" fmla="*/ 959175 w 3262907"/>
              <a:gd name="connsiteY5" fmla="*/ 4669653 h 4770723"/>
              <a:gd name="connsiteX6" fmla="*/ 0 w 3262907"/>
              <a:gd name="connsiteY6" fmla="*/ 2635767 h 4770723"/>
              <a:gd name="connsiteX7" fmla="*/ 2635767 w 3262907"/>
              <a:gd name="connsiteY7" fmla="*/ 0 h 47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907" h="4770723">
                <a:moveTo>
                  <a:pt x="2635767" y="0"/>
                </a:moveTo>
                <a:cubicBezTo>
                  <a:pt x="2817729" y="0"/>
                  <a:pt x="2995384" y="18439"/>
                  <a:pt x="3166966" y="53550"/>
                </a:cubicBezTo>
                <a:lnTo>
                  <a:pt x="3262907" y="78219"/>
                </a:lnTo>
                <a:lnTo>
                  <a:pt x="3262907" y="4770723"/>
                </a:lnTo>
                <a:lnTo>
                  <a:pt x="1094334" y="4770723"/>
                </a:lnTo>
                <a:lnTo>
                  <a:pt x="959175" y="4669653"/>
                </a:lnTo>
                <a:cubicBezTo>
                  <a:pt x="373383" y="4186215"/>
                  <a:pt x="0" y="3454595"/>
                  <a:pt x="0" y="2635767"/>
                </a:cubicBezTo>
                <a:cubicBezTo>
                  <a:pt x="0" y="1180073"/>
                  <a:pt x="1180073" y="0"/>
                  <a:pt x="2635767"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21"/>
          <p:cNvSpPr/>
          <p:nvPr userDrawn="1"/>
        </p:nvSpPr>
        <p:spPr>
          <a:xfrm>
            <a:off x="537021" y="0"/>
            <a:ext cx="1824598" cy="1392971"/>
          </a:xfrm>
          <a:custGeom>
            <a:avLst/>
            <a:gdLst>
              <a:gd name="connsiteX0" fmla="*/ 139847 w 1824598"/>
              <a:gd name="connsiteY0" fmla="*/ 0 h 1392971"/>
              <a:gd name="connsiteX1" fmla="*/ 1684751 w 1824598"/>
              <a:gd name="connsiteY1" fmla="*/ 0 h 1392971"/>
              <a:gd name="connsiteX2" fmla="*/ 1752905 w 1824598"/>
              <a:gd name="connsiteY2" fmla="*/ 125564 h 1392971"/>
              <a:gd name="connsiteX3" fmla="*/ 1824598 w 1824598"/>
              <a:gd name="connsiteY3" fmla="*/ 480672 h 1392971"/>
              <a:gd name="connsiteX4" fmla="*/ 912299 w 1824598"/>
              <a:gd name="connsiteY4" fmla="*/ 1392971 h 1392971"/>
              <a:gd name="connsiteX5" fmla="*/ 0 w 1824598"/>
              <a:gd name="connsiteY5" fmla="*/ 480672 h 1392971"/>
              <a:gd name="connsiteX6" fmla="*/ 71693 w 1824598"/>
              <a:gd name="connsiteY6" fmla="*/ 125564 h 13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598" h="1392971">
                <a:moveTo>
                  <a:pt x="139847" y="0"/>
                </a:moveTo>
                <a:lnTo>
                  <a:pt x="1684751" y="0"/>
                </a:lnTo>
                <a:lnTo>
                  <a:pt x="1752905" y="125564"/>
                </a:lnTo>
                <a:cubicBezTo>
                  <a:pt x="1799070" y="234710"/>
                  <a:pt x="1824598" y="354710"/>
                  <a:pt x="1824598" y="480672"/>
                </a:cubicBezTo>
                <a:cubicBezTo>
                  <a:pt x="1824598" y="984521"/>
                  <a:pt x="1416148" y="1392971"/>
                  <a:pt x="912299" y="1392971"/>
                </a:cubicBezTo>
                <a:cubicBezTo>
                  <a:pt x="408450" y="1392971"/>
                  <a:pt x="0" y="984521"/>
                  <a:pt x="0" y="480672"/>
                </a:cubicBezTo>
                <a:cubicBezTo>
                  <a:pt x="0" y="354710"/>
                  <a:pt x="25528" y="234710"/>
                  <a:pt x="71693" y="12556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23"/>
          <p:cNvSpPr/>
          <p:nvPr userDrawn="1"/>
        </p:nvSpPr>
        <p:spPr>
          <a:xfrm>
            <a:off x="3165666" y="5908181"/>
            <a:ext cx="3046380" cy="949818"/>
          </a:xfrm>
          <a:custGeom>
            <a:avLst/>
            <a:gdLst>
              <a:gd name="connsiteX0" fmla="*/ 1523190 w 3046380"/>
              <a:gd name="connsiteY0" fmla="*/ 0 h 949818"/>
              <a:gd name="connsiteX1" fmla="*/ 3017169 w 3046380"/>
              <a:gd name="connsiteY1" fmla="*/ 889179 h 949818"/>
              <a:gd name="connsiteX2" fmla="*/ 3046380 w 3046380"/>
              <a:gd name="connsiteY2" fmla="*/ 949818 h 949818"/>
              <a:gd name="connsiteX3" fmla="*/ 0 w 3046380"/>
              <a:gd name="connsiteY3" fmla="*/ 949818 h 949818"/>
              <a:gd name="connsiteX4" fmla="*/ 29212 w 3046380"/>
              <a:gd name="connsiteY4" fmla="*/ 889179 h 949818"/>
              <a:gd name="connsiteX5" fmla="*/ 1523190 w 3046380"/>
              <a:gd name="connsiteY5" fmla="*/ 0 h 94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380" h="949818">
                <a:moveTo>
                  <a:pt x="1523190" y="0"/>
                </a:moveTo>
                <a:cubicBezTo>
                  <a:pt x="2168310" y="0"/>
                  <a:pt x="2729454" y="359544"/>
                  <a:pt x="3017169" y="889179"/>
                </a:cubicBezTo>
                <a:lnTo>
                  <a:pt x="3046380" y="949818"/>
                </a:lnTo>
                <a:lnTo>
                  <a:pt x="0" y="949818"/>
                </a:lnTo>
                <a:lnTo>
                  <a:pt x="29212" y="889179"/>
                </a:lnTo>
                <a:cubicBezTo>
                  <a:pt x="316927" y="359544"/>
                  <a:pt x="878070" y="0"/>
                  <a:pt x="1523190"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Oval 14"/>
          <p:cNvSpPr/>
          <p:nvPr userDrawn="1"/>
        </p:nvSpPr>
        <p:spPr>
          <a:xfrm>
            <a:off x="537021" y="948393"/>
            <a:ext cx="420622" cy="420622"/>
          </a:xfrm>
          <a:prstGeom prst="ellipse">
            <a:avLst/>
          </a:prstGeom>
          <a:solidFill>
            <a:schemeClr val="accent1">
              <a:alpha val="33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BC2EDA-D519-4F34-BF3F-BFFF500F4B03}"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deo with caption">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10" name="Title 3"/>
          <p:cNvSpPr>
            <a:spLocks noGrp="1"/>
          </p:cNvSpPr>
          <p:nvPr>
            <p:ph type="title" hasCustomPrompt="1"/>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dirty="0"/>
              <a:t>Click to add title</a:t>
            </a:r>
            <a:endParaRPr lang="en-US" dirty="0"/>
          </a:p>
        </p:txBody>
      </p:sp>
      <p:sp>
        <p:nvSpPr>
          <p:cNvPr id="16" name="Media Placeholder 15"/>
          <p:cNvSpPr>
            <a:spLocks noGrp="1"/>
          </p:cNvSpPr>
          <p:nvPr>
            <p:ph type="media" sz="quarter" idx="10" hasCustomPrompt="1"/>
          </p:nvPr>
        </p:nvSpPr>
        <p:spPr>
          <a:xfrm>
            <a:off x="640080" y="1847088"/>
            <a:ext cx="7424928" cy="3776472"/>
          </a:xfrm>
        </p:spPr>
        <p:txBody>
          <a:bodyPr>
            <a:noAutofit/>
          </a:bodyPr>
          <a:lstStyle>
            <a:lvl1pPr algn="ctr">
              <a:defRPr>
                <a:solidFill>
                  <a:schemeClr val="tx2"/>
                </a:solidFill>
              </a:defRPr>
            </a:lvl1pPr>
          </a:lstStyle>
          <a:p>
            <a:r>
              <a:rPr lang="en-US" dirty="0"/>
              <a:t>Click icon to add media</a:t>
            </a:r>
            <a:endParaRPr lang="en-US" dirty="0"/>
          </a:p>
        </p:txBody>
      </p:sp>
      <p:sp>
        <p:nvSpPr>
          <p:cNvPr id="5" name="Freeform 2"/>
          <p:cNvSpPr/>
          <p:nvPr userDrawn="1"/>
        </p:nvSpPr>
        <p:spPr>
          <a:xfrm flipV="1">
            <a:off x="6483077" y="1921304"/>
            <a:ext cx="5708922" cy="4941678"/>
          </a:xfrm>
          <a:custGeom>
            <a:avLst/>
            <a:gdLst>
              <a:gd name="connsiteX0" fmla="*/ 2681883 w 4953666"/>
              <a:gd name="connsiteY0" fmla="*/ 4293658 h 4294315"/>
              <a:gd name="connsiteX1" fmla="*/ 2962801 w 4953666"/>
              <a:gd name="connsiteY1" fmla="*/ 4285537 h 4294315"/>
              <a:gd name="connsiteX2" fmla="*/ 4834127 w 4953666"/>
              <a:gd name="connsiteY2" fmla="*/ 3330444 h 4294315"/>
              <a:gd name="connsiteX3" fmla="*/ 4953666 w 4953666"/>
              <a:gd name="connsiteY3" fmla="*/ 3175947 h 4294315"/>
              <a:gd name="connsiteX4" fmla="*/ 4953666 w 4953666"/>
              <a:gd name="connsiteY4" fmla="*/ 0 h 4294315"/>
              <a:gd name="connsiteX5" fmla="*/ 481203 w 4953666"/>
              <a:gd name="connsiteY5" fmla="*/ 0 h 4294315"/>
              <a:gd name="connsiteX6" fmla="*/ 354529 w 4953666"/>
              <a:gd name="connsiteY6" fmla="*/ 200752 h 4294315"/>
              <a:gd name="connsiteX7" fmla="*/ 8771 w 4953666"/>
              <a:gd name="connsiteY7" fmla="*/ 1767440 h 4294315"/>
              <a:gd name="connsiteX8" fmla="*/ 2681883 w 4953666"/>
              <a:gd name="connsiteY8" fmla="*/ 4293658 h 429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666" h="4294315">
                <a:moveTo>
                  <a:pt x="2681883" y="4293658"/>
                </a:moveTo>
                <a:cubicBezTo>
                  <a:pt x="2774620" y="4295683"/>
                  <a:pt x="2868342" y="4293047"/>
                  <a:pt x="2962801" y="4285537"/>
                </a:cubicBezTo>
                <a:cubicBezTo>
                  <a:pt x="3718476" y="4225460"/>
                  <a:pt x="4378268" y="3864871"/>
                  <a:pt x="4834127" y="3330444"/>
                </a:cubicBezTo>
                <a:lnTo>
                  <a:pt x="4953666" y="3175947"/>
                </a:lnTo>
                <a:lnTo>
                  <a:pt x="4953666" y="0"/>
                </a:lnTo>
                <a:lnTo>
                  <a:pt x="481203" y="0"/>
                </a:lnTo>
                <a:lnTo>
                  <a:pt x="354529" y="200752"/>
                </a:lnTo>
                <a:cubicBezTo>
                  <a:pt x="94175" y="660824"/>
                  <a:pt x="-36273" y="1200867"/>
                  <a:pt x="8771" y="1767440"/>
                </a:cubicBezTo>
                <a:cubicBezTo>
                  <a:pt x="121380" y="3183873"/>
                  <a:pt x="1290828" y="4263270"/>
                  <a:pt x="2681883" y="4293658"/>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7"/>
          <p:cNvSpPr/>
          <p:nvPr userDrawn="1"/>
        </p:nvSpPr>
        <p:spPr>
          <a:xfrm>
            <a:off x="11201466" y="1425943"/>
            <a:ext cx="990534" cy="1329158"/>
          </a:xfrm>
          <a:custGeom>
            <a:avLst/>
            <a:gdLst>
              <a:gd name="connsiteX0" fmla="*/ 664579 w 990534"/>
              <a:gd name="connsiteY0" fmla="*/ 0 h 1329158"/>
              <a:gd name="connsiteX1" fmla="*/ 923263 w 990534"/>
              <a:gd name="connsiteY1" fmla="*/ 52226 h 1329158"/>
              <a:gd name="connsiteX2" fmla="*/ 990534 w 990534"/>
              <a:gd name="connsiteY2" fmla="*/ 88739 h 1329158"/>
              <a:gd name="connsiteX3" fmla="*/ 990534 w 990534"/>
              <a:gd name="connsiteY3" fmla="*/ 1240419 h 1329158"/>
              <a:gd name="connsiteX4" fmla="*/ 923263 w 990534"/>
              <a:gd name="connsiteY4" fmla="*/ 1276932 h 1329158"/>
              <a:gd name="connsiteX5" fmla="*/ 664579 w 990534"/>
              <a:gd name="connsiteY5" fmla="*/ 1329158 h 1329158"/>
              <a:gd name="connsiteX6" fmla="*/ 0 w 990534"/>
              <a:gd name="connsiteY6" fmla="*/ 664579 h 1329158"/>
              <a:gd name="connsiteX7" fmla="*/ 664579 w 990534"/>
              <a:gd name="connsiteY7" fmla="*/ 0 h 132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34" h="1329158">
                <a:moveTo>
                  <a:pt x="664579" y="0"/>
                </a:moveTo>
                <a:cubicBezTo>
                  <a:pt x="756338" y="0"/>
                  <a:pt x="843754" y="18597"/>
                  <a:pt x="923263" y="52226"/>
                </a:cubicBezTo>
                <a:lnTo>
                  <a:pt x="990534" y="88739"/>
                </a:lnTo>
                <a:lnTo>
                  <a:pt x="990534" y="1240419"/>
                </a:lnTo>
                <a:lnTo>
                  <a:pt x="923263" y="1276932"/>
                </a:lnTo>
                <a:cubicBezTo>
                  <a:pt x="843754" y="1310562"/>
                  <a:pt x="756338" y="1329158"/>
                  <a:pt x="664579" y="1329158"/>
                </a:cubicBezTo>
                <a:cubicBezTo>
                  <a:pt x="297542" y="1329158"/>
                  <a:pt x="0" y="1031616"/>
                  <a:pt x="0" y="664579"/>
                </a:cubicBezTo>
                <a:cubicBezTo>
                  <a:pt x="0" y="297542"/>
                  <a:pt x="297542" y="0"/>
                  <a:pt x="664579" y="0"/>
                </a:cubicBezTo>
                <a:close/>
              </a:path>
            </a:pathLst>
          </a:cu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Text Placeholder 17"/>
          <p:cNvSpPr>
            <a:spLocks noGrp="1"/>
          </p:cNvSpPr>
          <p:nvPr>
            <p:ph type="body" sz="quarter" idx="11" hasCustomPrompt="1"/>
          </p:nvPr>
        </p:nvSpPr>
        <p:spPr>
          <a:xfrm>
            <a:off x="8412480" y="2715768"/>
            <a:ext cx="3364992" cy="3017520"/>
          </a:xfrm>
        </p:spPr>
        <p:txBody>
          <a:bodyPr anchor="b">
            <a:noAutofit/>
          </a:bodyPr>
          <a:lstStyle>
            <a:lvl1pPr>
              <a:lnSpc>
                <a:spcPct val="100000"/>
              </a:lnSpc>
              <a:spcBef>
                <a:spcPts val="0"/>
              </a:spcBef>
              <a:spcAft>
                <a:spcPts val="0"/>
              </a:spcAft>
              <a:defRPr sz="2200" b="0">
                <a:solidFill>
                  <a:schemeClr val="tx2"/>
                </a:solidFill>
                <a:latin typeface="+mj-lt"/>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dirty="0"/>
              <a:t>Click to add text</a:t>
            </a:r>
            <a:endParaRPr lang="en-US" dirty="0"/>
          </a:p>
          <a:p>
            <a:pPr lvl="1"/>
            <a:r>
              <a:rPr lang="en-US" dirty="0"/>
              <a:t>Second level</a:t>
            </a:r>
            <a:endParaRPr lang="en-US" dirty="0"/>
          </a:p>
        </p:txBody>
      </p:sp>
      <p:sp>
        <p:nvSpPr>
          <p:cNvPr id="19" name="Footer Placeholder 18"/>
          <p:cNvSpPr>
            <a:spLocks noGrp="1"/>
          </p:cNvSpPr>
          <p:nvPr>
            <p:ph type="ftr" sz="quarter" idx="12"/>
          </p:nvPr>
        </p:nvSpPr>
        <p:spPr/>
        <p:txBody>
          <a:bodyPr>
            <a:noAutofit/>
          </a:bodyPr>
          <a:lstStyle/>
          <a:p>
            <a:endParaRPr lang="en-US" dirty="0"/>
          </a:p>
        </p:txBody>
      </p:sp>
      <p:sp>
        <p:nvSpPr>
          <p:cNvPr id="20" name="Slide Number Placeholder 19"/>
          <p:cNvSpPr>
            <a:spLocks noGrp="1"/>
          </p:cNvSpPr>
          <p:nvPr>
            <p:ph type="sldNum" sz="quarter" idx="13"/>
          </p:nvPr>
        </p:nvSpPr>
        <p:spPr/>
        <p:txBody>
          <a:bodyPr>
            <a:noAutofit/>
          </a:bodyPr>
          <a:lstStyle/>
          <a:p>
            <a:fld id="{D1BC2EDA-D519-4F34-BF3F-BFFF500F4B03}"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lis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10" name="Title 3"/>
          <p:cNvSpPr>
            <a:spLocks noGrp="1"/>
          </p:cNvSpPr>
          <p:nvPr>
            <p:ph type="title" hasCustomPrompt="1"/>
          </p:nvPr>
        </p:nvSpPr>
        <p:spPr>
          <a:xfrm>
            <a:off x="521208" y="566928"/>
            <a:ext cx="11119104" cy="640080"/>
          </a:xfrm>
        </p:spPr>
        <p:txBody>
          <a:bodyPr anchor="t" anchorCtr="0">
            <a:normAutofit/>
          </a:bodyPr>
          <a:lstStyle>
            <a:lvl1pPr algn="ctr">
              <a:defRPr sz="3200" b="1">
                <a:solidFill>
                  <a:schemeClr val="tx2"/>
                </a:solidFill>
                <a:latin typeface="+mn-lt"/>
              </a:defRPr>
            </a:lvl1pPr>
          </a:lstStyle>
          <a:p>
            <a:r>
              <a:rPr lang="en-US" dirty="0"/>
              <a:t>Click to add title</a:t>
            </a:r>
            <a:endParaRPr lang="en-US" dirty="0"/>
          </a:p>
        </p:txBody>
      </p:sp>
      <p:sp>
        <p:nvSpPr>
          <p:cNvPr id="6" name="Freeform 3"/>
          <p:cNvSpPr/>
          <p:nvPr userDrawn="1"/>
        </p:nvSpPr>
        <p:spPr>
          <a:xfrm>
            <a:off x="8612029" y="3432619"/>
            <a:ext cx="3586781" cy="3425381"/>
          </a:xfrm>
          <a:custGeom>
            <a:avLst/>
            <a:gdLst>
              <a:gd name="connsiteX0" fmla="*/ 2057400 w 3586781"/>
              <a:gd name="connsiteY0" fmla="*/ 0 h 3425381"/>
              <a:gd name="connsiteX1" fmla="*/ 3512202 w 3586781"/>
              <a:gd name="connsiteY1" fmla="*/ 602599 h 3425381"/>
              <a:gd name="connsiteX2" fmla="*/ 3586781 w 3586781"/>
              <a:gd name="connsiteY2" fmla="*/ 684657 h 3425381"/>
              <a:gd name="connsiteX3" fmla="*/ 3586781 w 3586781"/>
              <a:gd name="connsiteY3" fmla="*/ 3425381 h 3425381"/>
              <a:gd name="connsiteX4" fmla="*/ 523691 w 3586781"/>
              <a:gd name="connsiteY4" fmla="*/ 3425381 h 3425381"/>
              <a:gd name="connsiteX5" fmla="*/ 469810 w 3586781"/>
              <a:gd name="connsiteY5" fmla="*/ 3366098 h 3425381"/>
              <a:gd name="connsiteX6" fmla="*/ 0 w 3586781"/>
              <a:gd name="connsiteY6" fmla="*/ 2057400 h 3425381"/>
              <a:gd name="connsiteX7" fmla="*/ 2057400 w 3586781"/>
              <a:gd name="connsiteY7" fmla="*/ 0 h 3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6781" h="3425381">
                <a:moveTo>
                  <a:pt x="2057400" y="0"/>
                </a:moveTo>
                <a:cubicBezTo>
                  <a:pt x="2625535" y="0"/>
                  <a:pt x="3139885" y="230282"/>
                  <a:pt x="3512202" y="602599"/>
                </a:cubicBezTo>
                <a:lnTo>
                  <a:pt x="3586781" y="684657"/>
                </a:lnTo>
                <a:lnTo>
                  <a:pt x="3586781" y="3425381"/>
                </a:lnTo>
                <a:lnTo>
                  <a:pt x="523691" y="3425381"/>
                </a:lnTo>
                <a:lnTo>
                  <a:pt x="469810" y="3366098"/>
                </a:lnTo>
                <a:cubicBezTo>
                  <a:pt x="176310" y="3010458"/>
                  <a:pt x="0" y="2554519"/>
                  <a:pt x="0" y="2057400"/>
                </a:cubicBezTo>
                <a:cubicBezTo>
                  <a:pt x="0" y="921129"/>
                  <a:pt x="921129" y="0"/>
                  <a:pt x="2057400" y="0"/>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Rectangle 7"/>
          <p:cNvSpPr/>
          <p:nvPr userDrawn="1"/>
        </p:nvSpPr>
        <p:spPr>
          <a:xfrm>
            <a:off x="637622" y="1953365"/>
            <a:ext cx="5149695" cy="3684552"/>
          </a:xfrm>
          <a:prstGeom prst="rect">
            <a:avLst/>
          </a:prstGeom>
          <a:solidFill>
            <a:schemeClr val="bg1"/>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userDrawn="1"/>
        </p:nvSpPr>
        <p:spPr>
          <a:xfrm>
            <a:off x="8558269" y="6194361"/>
            <a:ext cx="389835" cy="389835"/>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
          <p:cNvSpPr/>
          <p:nvPr userDrawn="1"/>
        </p:nvSpPr>
        <p:spPr>
          <a:xfrm rot="16200000">
            <a:off x="446860" y="-169312"/>
            <a:ext cx="990534" cy="1329158"/>
          </a:xfrm>
          <a:custGeom>
            <a:avLst/>
            <a:gdLst>
              <a:gd name="connsiteX0" fmla="*/ 664579 w 990534"/>
              <a:gd name="connsiteY0" fmla="*/ 0 h 1329158"/>
              <a:gd name="connsiteX1" fmla="*/ 923263 w 990534"/>
              <a:gd name="connsiteY1" fmla="*/ 52226 h 1329158"/>
              <a:gd name="connsiteX2" fmla="*/ 990534 w 990534"/>
              <a:gd name="connsiteY2" fmla="*/ 88739 h 1329158"/>
              <a:gd name="connsiteX3" fmla="*/ 990534 w 990534"/>
              <a:gd name="connsiteY3" fmla="*/ 1240419 h 1329158"/>
              <a:gd name="connsiteX4" fmla="*/ 923263 w 990534"/>
              <a:gd name="connsiteY4" fmla="*/ 1276932 h 1329158"/>
              <a:gd name="connsiteX5" fmla="*/ 664579 w 990534"/>
              <a:gd name="connsiteY5" fmla="*/ 1329158 h 1329158"/>
              <a:gd name="connsiteX6" fmla="*/ 0 w 990534"/>
              <a:gd name="connsiteY6" fmla="*/ 664579 h 1329158"/>
              <a:gd name="connsiteX7" fmla="*/ 664579 w 990534"/>
              <a:gd name="connsiteY7" fmla="*/ 0 h 132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34" h="1329158">
                <a:moveTo>
                  <a:pt x="664579" y="0"/>
                </a:moveTo>
                <a:cubicBezTo>
                  <a:pt x="756338" y="0"/>
                  <a:pt x="843754" y="18597"/>
                  <a:pt x="923263" y="52226"/>
                </a:cubicBezTo>
                <a:lnTo>
                  <a:pt x="990534" y="88739"/>
                </a:lnTo>
                <a:lnTo>
                  <a:pt x="990534" y="1240419"/>
                </a:lnTo>
                <a:lnTo>
                  <a:pt x="923263" y="1276932"/>
                </a:lnTo>
                <a:cubicBezTo>
                  <a:pt x="843754" y="1310562"/>
                  <a:pt x="756338" y="1329158"/>
                  <a:pt x="664579" y="1329158"/>
                </a:cubicBezTo>
                <a:cubicBezTo>
                  <a:pt x="297542" y="1329158"/>
                  <a:pt x="0" y="1031616"/>
                  <a:pt x="0" y="664579"/>
                </a:cubicBezTo>
                <a:cubicBezTo>
                  <a:pt x="0" y="297542"/>
                  <a:pt x="297542" y="0"/>
                  <a:pt x="664579"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3" name="Group 22"/>
          <p:cNvGrpSpPr/>
          <p:nvPr userDrawn="1"/>
        </p:nvGrpSpPr>
        <p:grpSpPr>
          <a:xfrm>
            <a:off x="1203700" y="2891437"/>
            <a:ext cx="4183547" cy="2282229"/>
            <a:chOff x="6448201" y="2832180"/>
            <a:chExt cx="4483608" cy="2139696"/>
          </a:xfrm>
        </p:grpSpPr>
        <p:cxnSp>
          <p:nvCxnSpPr>
            <p:cNvPr id="24" name="Straight Connector 23"/>
            <p:cNvCxnSpPr/>
            <p:nvPr/>
          </p:nvCxnSpPr>
          <p:spPr>
            <a:xfrm>
              <a:off x="6448201" y="283218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448201" y="353322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448201" y="423426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454297" y="4971876"/>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2" name="Content Placeholder 2"/>
          <p:cNvSpPr txBox="1"/>
          <p:nvPr userDrawn="1"/>
        </p:nvSpPr>
        <p:spPr>
          <a:xfrm>
            <a:off x="824131" y="2343177"/>
            <a:ext cx="476768" cy="2830487"/>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spcAft>
                <a:spcPts val="120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50000"/>
              </a:lnSpc>
            </a:pPr>
            <a:r>
              <a:rPr lang="en-US" sz="2200" b="1" dirty="0">
                <a:solidFill>
                  <a:schemeClr val="tx2"/>
                </a:solidFill>
                <a:latin typeface="+mj-lt"/>
                <a:cs typeface="Segoe UI Semibold" panose="020B0702040204020203" pitchFamily="34" charset="0"/>
              </a:rPr>
              <a:t>1. </a:t>
            </a:r>
            <a:endParaRPr lang="en-US" sz="2200" b="1" dirty="0">
              <a:solidFill>
                <a:schemeClr val="tx2"/>
              </a:solidFill>
              <a:latin typeface="+mj-lt"/>
              <a:cs typeface="Segoe UI Semibold" panose="020B0702040204020203" pitchFamily="34" charset="0"/>
            </a:endParaRPr>
          </a:p>
          <a:p>
            <a:pPr>
              <a:lnSpc>
                <a:spcPct val="150000"/>
              </a:lnSpc>
            </a:pPr>
            <a:r>
              <a:rPr lang="en-US" sz="2200" b="1" dirty="0">
                <a:solidFill>
                  <a:schemeClr val="tx2"/>
                </a:solidFill>
                <a:latin typeface="+mj-lt"/>
                <a:cs typeface="Segoe UI Semibold" panose="020B0702040204020203" pitchFamily="34" charset="0"/>
              </a:rPr>
              <a:t>2. </a:t>
            </a:r>
            <a:endParaRPr lang="en-US" sz="2200" b="1" dirty="0">
              <a:solidFill>
                <a:schemeClr val="tx2"/>
              </a:solidFill>
              <a:latin typeface="+mj-lt"/>
              <a:cs typeface="Segoe UI Semibold" panose="020B0702040204020203" pitchFamily="34" charset="0"/>
            </a:endParaRPr>
          </a:p>
          <a:p>
            <a:pPr>
              <a:lnSpc>
                <a:spcPct val="150000"/>
              </a:lnSpc>
            </a:pPr>
            <a:r>
              <a:rPr lang="en-US" sz="2200" b="1" dirty="0">
                <a:solidFill>
                  <a:schemeClr val="tx2"/>
                </a:solidFill>
                <a:latin typeface="+mj-lt"/>
                <a:cs typeface="Segoe UI Semibold" panose="020B0702040204020203" pitchFamily="34" charset="0"/>
              </a:rPr>
              <a:t>3. </a:t>
            </a:r>
            <a:endParaRPr lang="en-US" sz="2200" b="1" dirty="0">
              <a:solidFill>
                <a:schemeClr val="tx2"/>
              </a:solidFill>
              <a:latin typeface="+mj-lt"/>
              <a:cs typeface="Segoe UI Semibold" panose="020B0702040204020203" pitchFamily="34" charset="0"/>
            </a:endParaRPr>
          </a:p>
          <a:p>
            <a:pPr>
              <a:lnSpc>
                <a:spcPct val="150000"/>
              </a:lnSpc>
            </a:pPr>
            <a:r>
              <a:rPr lang="en-US" sz="2200" b="1" dirty="0">
                <a:solidFill>
                  <a:schemeClr val="tx2"/>
                </a:solidFill>
                <a:latin typeface="+mj-lt"/>
                <a:cs typeface="Segoe UI Semibold" panose="020B0702040204020203" pitchFamily="34" charset="0"/>
              </a:rPr>
              <a:t>4.</a:t>
            </a:r>
            <a:endParaRPr lang="en-US" sz="2200" b="1" dirty="0">
              <a:solidFill>
                <a:schemeClr val="tx2"/>
              </a:solidFill>
              <a:latin typeface="+mj-lt"/>
              <a:cs typeface="Segoe UI Semibold" panose="020B0702040204020203" pitchFamily="34" charset="0"/>
            </a:endParaRPr>
          </a:p>
        </p:txBody>
      </p:sp>
      <p:sp>
        <p:nvSpPr>
          <p:cNvPr id="18" name="Text Placeholder 17"/>
          <p:cNvSpPr>
            <a:spLocks noGrp="1"/>
          </p:cNvSpPr>
          <p:nvPr>
            <p:ph type="body" sz="quarter" idx="11" hasCustomPrompt="1"/>
          </p:nvPr>
        </p:nvSpPr>
        <p:spPr>
          <a:xfrm>
            <a:off x="1144528" y="2454311"/>
            <a:ext cx="4557428" cy="477764"/>
          </a:xfrm>
        </p:spPr>
        <p:txBody>
          <a:bodyPr/>
          <a:lstStyle>
            <a:lvl1pPr>
              <a:lnSpc>
                <a:spcPct val="100000"/>
              </a:lnSpc>
              <a:spcBef>
                <a:spcPts val="0"/>
              </a:spcBef>
              <a:spcAft>
                <a:spcPts val="0"/>
              </a:spcAft>
              <a:defRPr sz="2200" b="1">
                <a:solidFill>
                  <a:schemeClr val="tx2"/>
                </a:solidFill>
                <a:latin typeface="+mj-lt"/>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dirty="0"/>
              <a:t>Click to add text</a:t>
            </a:r>
            <a:endParaRPr lang="en-US" dirty="0"/>
          </a:p>
        </p:txBody>
      </p:sp>
      <p:sp>
        <p:nvSpPr>
          <p:cNvPr id="30" name="Text Placeholder 17"/>
          <p:cNvSpPr>
            <a:spLocks noGrp="1"/>
          </p:cNvSpPr>
          <p:nvPr>
            <p:ph type="body" sz="quarter" idx="15" hasCustomPrompt="1"/>
          </p:nvPr>
        </p:nvSpPr>
        <p:spPr>
          <a:xfrm>
            <a:off x="1144528" y="3222369"/>
            <a:ext cx="4557428" cy="477764"/>
          </a:xfrm>
        </p:spPr>
        <p:txBody>
          <a:bodyPr/>
          <a:lstStyle>
            <a:lvl1pPr>
              <a:lnSpc>
                <a:spcPct val="100000"/>
              </a:lnSpc>
              <a:spcBef>
                <a:spcPts val="0"/>
              </a:spcBef>
              <a:spcAft>
                <a:spcPts val="0"/>
              </a:spcAft>
              <a:defRPr sz="2200" b="1">
                <a:solidFill>
                  <a:schemeClr val="tx2"/>
                </a:solidFill>
                <a:latin typeface="+mj-lt"/>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dirty="0"/>
              <a:t>Click to add text</a:t>
            </a:r>
            <a:endParaRPr lang="en-US" dirty="0"/>
          </a:p>
        </p:txBody>
      </p:sp>
      <p:sp>
        <p:nvSpPr>
          <p:cNvPr id="31" name="Text Placeholder 17"/>
          <p:cNvSpPr>
            <a:spLocks noGrp="1"/>
          </p:cNvSpPr>
          <p:nvPr>
            <p:ph type="body" sz="quarter" idx="16" hasCustomPrompt="1"/>
          </p:nvPr>
        </p:nvSpPr>
        <p:spPr>
          <a:xfrm>
            <a:off x="1144528" y="3992637"/>
            <a:ext cx="4557428" cy="477764"/>
          </a:xfrm>
        </p:spPr>
        <p:txBody>
          <a:bodyPr/>
          <a:lstStyle>
            <a:lvl1pPr>
              <a:lnSpc>
                <a:spcPct val="100000"/>
              </a:lnSpc>
              <a:spcBef>
                <a:spcPts val="0"/>
              </a:spcBef>
              <a:spcAft>
                <a:spcPts val="0"/>
              </a:spcAft>
              <a:defRPr sz="2200" b="1">
                <a:solidFill>
                  <a:schemeClr val="tx2"/>
                </a:solidFill>
                <a:latin typeface="+mj-lt"/>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dirty="0"/>
              <a:t>Click to add text</a:t>
            </a:r>
            <a:endParaRPr lang="en-US" dirty="0"/>
          </a:p>
        </p:txBody>
      </p:sp>
      <p:sp>
        <p:nvSpPr>
          <p:cNvPr id="32" name="Text Placeholder 17"/>
          <p:cNvSpPr>
            <a:spLocks noGrp="1"/>
          </p:cNvSpPr>
          <p:nvPr>
            <p:ph type="body" sz="quarter" idx="17" hasCustomPrompt="1"/>
          </p:nvPr>
        </p:nvSpPr>
        <p:spPr>
          <a:xfrm>
            <a:off x="1144528" y="4775296"/>
            <a:ext cx="4557428" cy="477764"/>
          </a:xfrm>
        </p:spPr>
        <p:txBody>
          <a:bodyPr/>
          <a:lstStyle>
            <a:lvl1pPr>
              <a:lnSpc>
                <a:spcPct val="100000"/>
              </a:lnSpc>
              <a:spcBef>
                <a:spcPts val="0"/>
              </a:spcBef>
              <a:spcAft>
                <a:spcPts val="0"/>
              </a:spcAft>
              <a:defRPr sz="2200" b="1">
                <a:solidFill>
                  <a:schemeClr val="tx2"/>
                </a:solidFill>
                <a:latin typeface="+mj-lt"/>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dirty="0"/>
              <a:t>Click to add text</a:t>
            </a:r>
            <a:endParaRPr lang="en-US" dirty="0"/>
          </a:p>
        </p:txBody>
      </p:sp>
      <p:sp>
        <p:nvSpPr>
          <p:cNvPr id="21" name="Picture Placeholder 20"/>
          <p:cNvSpPr>
            <a:spLocks noGrp="1"/>
          </p:cNvSpPr>
          <p:nvPr>
            <p:ph type="pic" sz="quarter" idx="14"/>
          </p:nvPr>
        </p:nvSpPr>
        <p:spPr>
          <a:xfrm>
            <a:off x="6437376" y="2002536"/>
            <a:ext cx="5120640" cy="3685032"/>
          </a:xfrm>
        </p:spPr>
        <p:txBody>
          <a:bodyPr/>
          <a:lstStyle>
            <a:lvl1pPr algn="ctr">
              <a:defRPr/>
            </a:lvl1pPr>
          </a:lstStyle>
          <a:p>
            <a:r>
              <a:rPr lang="en-US" dirty="0"/>
              <a:t>Click icon to add picture</a:t>
            </a:r>
            <a:endParaRPr lang="en-US" dirty="0"/>
          </a:p>
        </p:txBody>
      </p:sp>
      <p:sp>
        <p:nvSpPr>
          <p:cNvPr id="19" name="Footer Placeholder 18"/>
          <p:cNvSpPr>
            <a:spLocks noGrp="1"/>
          </p:cNvSpPr>
          <p:nvPr>
            <p:ph type="ftr" sz="quarter" idx="12"/>
          </p:nvPr>
        </p:nvSpPr>
        <p:spPr/>
        <p:txBody>
          <a:bodyPr/>
          <a:lstStyle/>
          <a:p>
            <a:endParaRPr lang="en-US" dirty="0"/>
          </a:p>
        </p:txBody>
      </p:sp>
      <p:sp>
        <p:nvSpPr>
          <p:cNvPr id="20" name="Slide Number Placeholder 19"/>
          <p:cNvSpPr>
            <a:spLocks noGrp="1"/>
          </p:cNvSpPr>
          <p:nvPr>
            <p:ph type="sldNum" sz="quarter" idx="13"/>
          </p:nvPr>
        </p:nvSpPr>
        <p:spPr/>
        <p:txBody>
          <a:bodyPr/>
          <a:lstStyle/>
          <a:p>
            <a:fld id="{D1BC2EDA-D519-4F34-BF3F-BFFF500F4B03}"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Oval 2"/>
          <p:cNvSpPr/>
          <p:nvPr userDrawn="1"/>
        </p:nvSpPr>
        <p:spPr>
          <a:xfrm>
            <a:off x="5622727" y="3014462"/>
            <a:ext cx="642974" cy="642974"/>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17"/>
          <p:cNvSpPr/>
          <p:nvPr userDrawn="1"/>
        </p:nvSpPr>
        <p:spPr>
          <a:xfrm>
            <a:off x="8484620" y="5988532"/>
            <a:ext cx="2953834" cy="883756"/>
          </a:xfrm>
          <a:custGeom>
            <a:avLst/>
            <a:gdLst>
              <a:gd name="connsiteX0" fmla="*/ 1476917 w 2953834"/>
              <a:gd name="connsiteY0" fmla="*/ 0 h 883756"/>
              <a:gd name="connsiteX1" fmla="*/ 2950639 w 2953834"/>
              <a:gd name="connsiteY1" fmla="*/ 877123 h 883756"/>
              <a:gd name="connsiteX2" fmla="*/ 2953834 w 2953834"/>
              <a:gd name="connsiteY2" fmla="*/ 883756 h 883756"/>
              <a:gd name="connsiteX3" fmla="*/ 0 w 2953834"/>
              <a:gd name="connsiteY3" fmla="*/ 883756 h 883756"/>
              <a:gd name="connsiteX4" fmla="*/ 3195 w 2953834"/>
              <a:gd name="connsiteY4" fmla="*/ 877123 h 883756"/>
              <a:gd name="connsiteX5" fmla="*/ 1476917 w 2953834"/>
              <a:gd name="connsiteY5" fmla="*/ 0 h 88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3834" h="883756">
                <a:moveTo>
                  <a:pt x="1476917" y="0"/>
                </a:moveTo>
                <a:cubicBezTo>
                  <a:pt x="2113290" y="0"/>
                  <a:pt x="2666825" y="354669"/>
                  <a:pt x="2950639" y="877123"/>
                </a:cubicBezTo>
                <a:lnTo>
                  <a:pt x="2953834" y="883756"/>
                </a:lnTo>
                <a:lnTo>
                  <a:pt x="0" y="883756"/>
                </a:lnTo>
                <a:lnTo>
                  <a:pt x="3195" y="877123"/>
                </a:lnTo>
                <a:cubicBezTo>
                  <a:pt x="287009" y="354669"/>
                  <a:pt x="840544" y="0"/>
                  <a:pt x="1476917"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Oval 10"/>
          <p:cNvSpPr/>
          <p:nvPr userDrawn="1"/>
        </p:nvSpPr>
        <p:spPr>
          <a:xfrm>
            <a:off x="8484620" y="6069965"/>
            <a:ext cx="510053" cy="510053"/>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Freeform 10"/>
          <p:cNvSpPr/>
          <p:nvPr userDrawn="1"/>
        </p:nvSpPr>
        <p:spPr>
          <a:xfrm>
            <a:off x="0" y="0"/>
            <a:ext cx="6306096" cy="5630799"/>
          </a:xfrm>
          <a:custGeom>
            <a:avLst/>
            <a:gdLst>
              <a:gd name="connsiteX0" fmla="*/ 0 w 6306096"/>
              <a:gd name="connsiteY0" fmla="*/ 0 h 5630799"/>
              <a:gd name="connsiteX1" fmla="*/ 5864035 w 6306096"/>
              <a:gd name="connsiteY1" fmla="*/ 0 h 5630799"/>
              <a:gd name="connsiteX2" fmla="*/ 5927254 w 6306096"/>
              <a:gd name="connsiteY2" fmla="*/ 123434 h 5630799"/>
              <a:gd name="connsiteX3" fmla="*/ 6306096 w 6306096"/>
              <a:gd name="connsiteY3" fmla="*/ 1789009 h 5630799"/>
              <a:gd name="connsiteX4" fmla="*/ 2464306 w 6306096"/>
              <a:gd name="connsiteY4" fmla="*/ 5630799 h 5630799"/>
              <a:gd name="connsiteX5" fmla="*/ 20571 w 6306096"/>
              <a:gd name="connsiteY5" fmla="*/ 4753521 h 5630799"/>
              <a:gd name="connsiteX6" fmla="*/ 0 w 6306096"/>
              <a:gd name="connsiteY6" fmla="*/ 4734825 h 563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6096" h="5630799">
                <a:moveTo>
                  <a:pt x="0" y="0"/>
                </a:moveTo>
                <a:lnTo>
                  <a:pt x="5864035" y="0"/>
                </a:lnTo>
                <a:lnTo>
                  <a:pt x="5927254" y="123434"/>
                </a:lnTo>
                <a:cubicBezTo>
                  <a:pt x="6170039" y="627296"/>
                  <a:pt x="6306096" y="1192264"/>
                  <a:pt x="6306096" y="1789009"/>
                </a:cubicBezTo>
                <a:cubicBezTo>
                  <a:pt x="6306096" y="3910771"/>
                  <a:pt x="4586068" y="5630799"/>
                  <a:pt x="2464306" y="5630799"/>
                </a:cubicBezTo>
                <a:cubicBezTo>
                  <a:pt x="1536035" y="5630799"/>
                  <a:pt x="684659" y="5301575"/>
                  <a:pt x="20571" y="4753521"/>
                </a:cubicBezTo>
                <a:lnTo>
                  <a:pt x="0" y="4734825"/>
                </a:ln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itle 3"/>
          <p:cNvSpPr>
            <a:spLocks noGrp="1"/>
          </p:cNvSpPr>
          <p:nvPr>
            <p:ph type="title" hasCustomPrompt="1"/>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dirty="0"/>
              <a:t>Click to add title</a:t>
            </a:r>
            <a:endParaRPr lang="en-US" dirty="0"/>
          </a:p>
        </p:txBody>
      </p:sp>
      <p:sp>
        <p:nvSpPr>
          <p:cNvPr id="17" name="Content Placeholder 16"/>
          <p:cNvSpPr>
            <a:spLocks noGrp="1"/>
          </p:cNvSpPr>
          <p:nvPr>
            <p:ph sz="quarter" idx="15" hasCustomPrompt="1"/>
          </p:nvPr>
        </p:nvSpPr>
        <p:spPr>
          <a:xfrm>
            <a:off x="640080" y="2002536"/>
            <a:ext cx="5138928" cy="3685032"/>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dirty="0"/>
              <a:t>Click to add text</a:t>
            </a:r>
            <a:endParaRPr lang="en-US" dirty="0"/>
          </a:p>
        </p:txBody>
      </p:sp>
      <p:sp>
        <p:nvSpPr>
          <p:cNvPr id="21" name="Picture Placeholder 20"/>
          <p:cNvSpPr>
            <a:spLocks noGrp="1"/>
          </p:cNvSpPr>
          <p:nvPr>
            <p:ph type="pic" sz="quarter" idx="14"/>
          </p:nvPr>
        </p:nvSpPr>
        <p:spPr>
          <a:xfrm>
            <a:off x="6437376" y="2002536"/>
            <a:ext cx="5120640" cy="3685032"/>
          </a:xfrm>
        </p:spPr>
        <p:txBody>
          <a:bodyPr>
            <a:noAutofit/>
          </a:bodyPr>
          <a:lstStyle>
            <a:lvl1pPr algn="ctr">
              <a:defRPr/>
            </a:lvl1pPr>
          </a:lstStyle>
          <a:p>
            <a:r>
              <a:rPr lang="en-US" dirty="0"/>
              <a:t>Click icon to add picture</a:t>
            </a:r>
            <a:endParaRPr lang="en-US" dirty="0"/>
          </a:p>
        </p:txBody>
      </p:sp>
      <p:sp>
        <p:nvSpPr>
          <p:cNvPr id="19" name="Footer Placeholder 18"/>
          <p:cNvSpPr>
            <a:spLocks noGrp="1"/>
          </p:cNvSpPr>
          <p:nvPr>
            <p:ph type="ftr" sz="quarter" idx="12"/>
          </p:nvPr>
        </p:nvSpPr>
        <p:spPr/>
        <p:txBody>
          <a:bodyPr>
            <a:noAutofit/>
          </a:bodyPr>
          <a:lstStyle/>
          <a:p>
            <a:endParaRPr lang="en-US" dirty="0"/>
          </a:p>
        </p:txBody>
      </p:sp>
      <p:sp>
        <p:nvSpPr>
          <p:cNvPr id="20" name="Slide Number Placeholder 19"/>
          <p:cNvSpPr>
            <a:spLocks noGrp="1"/>
          </p:cNvSpPr>
          <p:nvPr>
            <p:ph type="sldNum" sz="quarter" idx="13"/>
          </p:nvPr>
        </p:nvSpPr>
        <p:spPr/>
        <p:txBody>
          <a:bodyPr>
            <a:noAutofit/>
          </a:bodyPr>
          <a:lstStyle/>
          <a:p>
            <a:fld id="{D1BC2EDA-D519-4F34-BF3F-BFFF500F4B03}"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4" name="Freeform 14"/>
          <p:cNvSpPr/>
          <p:nvPr userDrawn="1"/>
        </p:nvSpPr>
        <p:spPr>
          <a:xfrm>
            <a:off x="8544421" y="1377730"/>
            <a:ext cx="3658597" cy="5494558"/>
          </a:xfrm>
          <a:custGeom>
            <a:avLst/>
            <a:gdLst>
              <a:gd name="connsiteX0" fmla="*/ 3224347 w 3658597"/>
              <a:gd name="connsiteY0" fmla="*/ 0 h 5494558"/>
              <a:gd name="connsiteX1" fmla="*/ 3554018 w 3658597"/>
              <a:gd name="connsiteY1" fmla="*/ 16647 h 5494558"/>
              <a:gd name="connsiteX2" fmla="*/ 3658597 w 3658597"/>
              <a:gd name="connsiteY2" fmla="*/ 29936 h 5494558"/>
              <a:gd name="connsiteX3" fmla="*/ 3658597 w 3658597"/>
              <a:gd name="connsiteY3" fmla="*/ 5494558 h 5494558"/>
              <a:gd name="connsiteX4" fmla="*/ 935531 w 3658597"/>
              <a:gd name="connsiteY4" fmla="*/ 5494558 h 5494558"/>
              <a:gd name="connsiteX5" fmla="*/ 736284 w 3658597"/>
              <a:gd name="connsiteY5" fmla="*/ 5275331 h 5494558"/>
              <a:gd name="connsiteX6" fmla="*/ 0 w 3658597"/>
              <a:gd name="connsiteY6" fmla="*/ 3224347 h 5494558"/>
              <a:gd name="connsiteX7" fmla="*/ 3224347 w 3658597"/>
              <a:gd name="connsiteY7" fmla="*/ 0 h 549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8597" h="5494558">
                <a:moveTo>
                  <a:pt x="3224347" y="0"/>
                </a:moveTo>
                <a:cubicBezTo>
                  <a:pt x="3335644" y="0"/>
                  <a:pt x="3445625" y="5639"/>
                  <a:pt x="3554018" y="16647"/>
                </a:cubicBezTo>
                <a:lnTo>
                  <a:pt x="3658597" y="29936"/>
                </a:lnTo>
                <a:lnTo>
                  <a:pt x="3658597" y="5494558"/>
                </a:lnTo>
                <a:lnTo>
                  <a:pt x="935531" y="5494558"/>
                </a:lnTo>
                <a:lnTo>
                  <a:pt x="736284" y="5275331"/>
                </a:lnTo>
                <a:cubicBezTo>
                  <a:pt x="276312" y="4717974"/>
                  <a:pt x="0" y="4003429"/>
                  <a:pt x="0" y="3224347"/>
                </a:cubicBezTo>
                <a:cubicBezTo>
                  <a:pt x="0" y="1443589"/>
                  <a:pt x="1443589" y="0"/>
                  <a:pt x="3224347"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12"/>
          <p:cNvSpPr/>
          <p:nvPr userDrawn="1"/>
        </p:nvSpPr>
        <p:spPr>
          <a:xfrm>
            <a:off x="-11551" y="0"/>
            <a:ext cx="1175601" cy="1651285"/>
          </a:xfrm>
          <a:custGeom>
            <a:avLst/>
            <a:gdLst>
              <a:gd name="connsiteX0" fmla="*/ 0 w 1858209"/>
              <a:gd name="connsiteY0" fmla="*/ 0 h 2610096"/>
              <a:gd name="connsiteX1" fmla="*/ 1532533 w 1858209"/>
              <a:gd name="connsiteY1" fmla="*/ 0 h 2610096"/>
              <a:gd name="connsiteX2" fmla="*/ 1579125 w 1858209"/>
              <a:gd name="connsiteY2" fmla="*/ 62307 h 2610096"/>
              <a:gd name="connsiteX3" fmla="*/ 1858209 w 1858209"/>
              <a:gd name="connsiteY3" fmla="*/ 975965 h 2610096"/>
              <a:gd name="connsiteX4" fmla="*/ 224078 w 1858209"/>
              <a:gd name="connsiteY4" fmla="*/ 2610096 h 2610096"/>
              <a:gd name="connsiteX5" fmla="*/ 56998 w 1858209"/>
              <a:gd name="connsiteY5" fmla="*/ 2601659 h 2610096"/>
              <a:gd name="connsiteX6" fmla="*/ 0 w 1858209"/>
              <a:gd name="connsiteY6" fmla="*/ 2592960 h 26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8209" h="2610096">
                <a:moveTo>
                  <a:pt x="0" y="0"/>
                </a:moveTo>
                <a:lnTo>
                  <a:pt x="1532533" y="0"/>
                </a:lnTo>
                <a:lnTo>
                  <a:pt x="1579125" y="62307"/>
                </a:lnTo>
                <a:cubicBezTo>
                  <a:pt x="1755324" y="323116"/>
                  <a:pt x="1858209" y="637525"/>
                  <a:pt x="1858209" y="975965"/>
                </a:cubicBezTo>
                <a:cubicBezTo>
                  <a:pt x="1858209" y="1878471"/>
                  <a:pt x="1126584" y="2610096"/>
                  <a:pt x="224078" y="2610096"/>
                </a:cubicBezTo>
                <a:cubicBezTo>
                  <a:pt x="167671" y="2610096"/>
                  <a:pt x="111932" y="2607238"/>
                  <a:pt x="56998" y="2601659"/>
                </a:cubicBezTo>
                <a:lnTo>
                  <a:pt x="0" y="2592960"/>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Oval 11"/>
          <p:cNvSpPr/>
          <p:nvPr userDrawn="1"/>
        </p:nvSpPr>
        <p:spPr>
          <a:xfrm>
            <a:off x="7897386" y="4880996"/>
            <a:ext cx="1499065" cy="1499065"/>
          </a:xfrm>
          <a:prstGeom prst="ellips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Oval 14"/>
          <p:cNvSpPr/>
          <p:nvPr userDrawn="1"/>
        </p:nvSpPr>
        <p:spPr>
          <a:xfrm>
            <a:off x="651124" y="1169282"/>
            <a:ext cx="389835" cy="389835"/>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Title 3"/>
          <p:cNvSpPr>
            <a:spLocks noGrp="1"/>
          </p:cNvSpPr>
          <p:nvPr>
            <p:ph type="title" hasCustomPrompt="1"/>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dirty="0"/>
              <a:t>Click to add title</a:t>
            </a:r>
            <a:endParaRPr lang="en-US" dirty="0"/>
          </a:p>
        </p:txBody>
      </p:sp>
      <p:sp>
        <p:nvSpPr>
          <p:cNvPr id="17" name="Content Placeholder 16"/>
          <p:cNvSpPr>
            <a:spLocks noGrp="1"/>
          </p:cNvSpPr>
          <p:nvPr>
            <p:ph sz="quarter" idx="15" hasCustomPrompt="1"/>
          </p:nvPr>
        </p:nvSpPr>
        <p:spPr>
          <a:xfrm>
            <a:off x="640080" y="2002536"/>
            <a:ext cx="5138928" cy="3685032"/>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dirty="0"/>
              <a:t>Click to add text</a:t>
            </a:r>
            <a:endParaRPr lang="en-US" dirty="0"/>
          </a:p>
        </p:txBody>
      </p:sp>
      <p:sp>
        <p:nvSpPr>
          <p:cNvPr id="16" name="Content Placeholder 16"/>
          <p:cNvSpPr>
            <a:spLocks noGrp="1"/>
          </p:cNvSpPr>
          <p:nvPr>
            <p:ph sz="quarter" idx="16" hasCustomPrompt="1"/>
          </p:nvPr>
        </p:nvSpPr>
        <p:spPr>
          <a:xfrm>
            <a:off x="6419088" y="2002536"/>
            <a:ext cx="5138928" cy="3685032"/>
          </a:xfrm>
          <a:solidFill>
            <a:schemeClr val="bg1"/>
          </a:solidFill>
          <a:ln w="12700">
            <a:solidFill>
              <a:schemeClr val="bg2">
                <a:lumMod val="90000"/>
              </a:schemeClr>
            </a:solidFill>
            <a:prstDash val="dash"/>
          </a:ln>
        </p:spPr>
        <p:txBody>
          <a:bodyPr lIns="91440" rIns="91440">
            <a:noAutofit/>
          </a:bodyPr>
          <a:lstStyle>
            <a:lvl1pPr>
              <a:lnSpc>
                <a:spcPct val="100000"/>
              </a:lnSpc>
              <a:spcBef>
                <a:spcPts val="600"/>
              </a:spcBef>
              <a:spcAft>
                <a:spcPts val="600"/>
              </a:spcAft>
              <a:defRPr sz="1600">
                <a:solidFill>
                  <a:schemeClr val="tx2"/>
                </a:solidFill>
              </a:defRPr>
            </a:lvl1pPr>
            <a:lvl2pPr>
              <a:lnSpc>
                <a:spcPct val="100000"/>
              </a:lnSpc>
              <a:spcBef>
                <a:spcPts val="600"/>
              </a:spcBef>
              <a:spcAft>
                <a:spcPts val="1200"/>
              </a:spcAft>
              <a:buFont typeface="+mj-lt"/>
              <a:buAutoNum type="arabicPeriod"/>
              <a:defRPr sz="1600">
                <a:solidFill>
                  <a:schemeClr val="tx2"/>
                </a:solidFill>
              </a:defRPr>
            </a:lvl2pPr>
          </a:lstStyle>
          <a:p>
            <a:pPr lvl="0"/>
            <a:r>
              <a:rPr lang="en-US" dirty="0"/>
              <a:t>Click to add text </a:t>
            </a:r>
            <a:endParaRPr lang="en-US" dirty="0"/>
          </a:p>
        </p:txBody>
      </p:sp>
      <p:sp>
        <p:nvSpPr>
          <p:cNvPr id="19" name="Footer Placeholder 18"/>
          <p:cNvSpPr>
            <a:spLocks noGrp="1"/>
          </p:cNvSpPr>
          <p:nvPr>
            <p:ph type="ftr" sz="quarter" idx="12"/>
          </p:nvPr>
        </p:nvSpPr>
        <p:spPr/>
        <p:txBody>
          <a:bodyPr>
            <a:noAutofit/>
          </a:bodyPr>
          <a:lstStyle/>
          <a:p>
            <a:endParaRPr lang="en-US" dirty="0"/>
          </a:p>
        </p:txBody>
      </p:sp>
      <p:sp>
        <p:nvSpPr>
          <p:cNvPr id="20" name="Slide Number Placeholder 19"/>
          <p:cNvSpPr>
            <a:spLocks noGrp="1"/>
          </p:cNvSpPr>
          <p:nvPr>
            <p:ph type="sldNum" sz="quarter" idx="13"/>
          </p:nvPr>
        </p:nvSpPr>
        <p:spPr/>
        <p:txBody>
          <a:bodyPr>
            <a:noAutofit/>
          </a:bodyPr>
          <a:lstStyle/>
          <a:p>
            <a:fld id="{D1BC2EDA-D519-4F34-BF3F-BFFF500F4B03}"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s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3" name="Oval 32"/>
          <p:cNvSpPr/>
          <p:nvPr userDrawn="1"/>
        </p:nvSpPr>
        <p:spPr>
          <a:xfrm>
            <a:off x="9965453" y="5422957"/>
            <a:ext cx="600979" cy="600979"/>
          </a:xfrm>
          <a:prstGeom prst="ellipse">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7"/>
          <p:cNvSpPr/>
          <p:nvPr userDrawn="1"/>
        </p:nvSpPr>
        <p:spPr>
          <a:xfrm>
            <a:off x="0" y="684941"/>
            <a:ext cx="5739305" cy="6173059"/>
          </a:xfrm>
          <a:custGeom>
            <a:avLst/>
            <a:gdLst>
              <a:gd name="connsiteX0" fmla="*/ 2105216 w 5739305"/>
              <a:gd name="connsiteY0" fmla="*/ 0 h 6173059"/>
              <a:gd name="connsiteX1" fmla="*/ 5739305 w 5739305"/>
              <a:gd name="connsiteY1" fmla="*/ 3634089 h 6173059"/>
              <a:gd name="connsiteX2" fmla="*/ 4909456 w 5739305"/>
              <a:gd name="connsiteY2" fmla="*/ 5945707 h 6173059"/>
              <a:gd name="connsiteX3" fmla="*/ 4702825 w 5739305"/>
              <a:gd name="connsiteY3" fmla="*/ 6173059 h 6173059"/>
              <a:gd name="connsiteX4" fmla="*/ 0 w 5739305"/>
              <a:gd name="connsiteY4" fmla="*/ 6173059 h 6173059"/>
              <a:gd name="connsiteX5" fmla="*/ 0 w 5739305"/>
              <a:gd name="connsiteY5" fmla="*/ 675505 h 6173059"/>
              <a:gd name="connsiteX6" fmla="*/ 73362 w 5739305"/>
              <a:gd name="connsiteY6" fmla="*/ 620646 h 6173059"/>
              <a:gd name="connsiteX7" fmla="*/ 2105216 w 5739305"/>
              <a:gd name="connsiteY7" fmla="*/ 0 h 617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9305" h="6173059">
                <a:moveTo>
                  <a:pt x="2105216" y="0"/>
                </a:moveTo>
                <a:cubicBezTo>
                  <a:pt x="4112268" y="0"/>
                  <a:pt x="5739305" y="1627037"/>
                  <a:pt x="5739305" y="3634089"/>
                </a:cubicBezTo>
                <a:cubicBezTo>
                  <a:pt x="5739305" y="4512174"/>
                  <a:pt x="5427880" y="5317522"/>
                  <a:pt x="4909456" y="5945707"/>
                </a:cubicBezTo>
                <a:lnTo>
                  <a:pt x="4702825" y="6173059"/>
                </a:lnTo>
                <a:lnTo>
                  <a:pt x="0" y="6173059"/>
                </a:lnTo>
                <a:lnTo>
                  <a:pt x="0" y="675505"/>
                </a:lnTo>
                <a:lnTo>
                  <a:pt x="73362" y="620646"/>
                </a:lnTo>
                <a:cubicBezTo>
                  <a:pt x="653367" y="228802"/>
                  <a:pt x="1352572" y="0"/>
                  <a:pt x="2105216" y="0"/>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Oval 38"/>
          <p:cNvSpPr/>
          <p:nvPr userDrawn="1"/>
        </p:nvSpPr>
        <p:spPr>
          <a:xfrm>
            <a:off x="3500869" y="447695"/>
            <a:ext cx="1499065" cy="1499065"/>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6412386" y="1273861"/>
            <a:ext cx="5149695" cy="4264053"/>
          </a:xfrm>
          <a:prstGeom prst="rect">
            <a:avLst/>
          </a:prstGeom>
          <a:solidFill>
            <a:schemeClr val="bg1"/>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3"/>
          <p:cNvSpPr>
            <a:spLocks noGrp="1"/>
          </p:cNvSpPr>
          <p:nvPr>
            <p:ph type="title" hasCustomPrompt="1"/>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dirty="0"/>
              <a:t>Click to add title</a:t>
            </a:r>
            <a:endParaRPr lang="en-US" dirty="0"/>
          </a:p>
        </p:txBody>
      </p:sp>
      <p:grpSp>
        <p:nvGrpSpPr>
          <p:cNvPr id="4" name="Group 3"/>
          <p:cNvGrpSpPr/>
          <p:nvPr userDrawn="1"/>
        </p:nvGrpSpPr>
        <p:grpSpPr>
          <a:xfrm>
            <a:off x="7155536" y="2000952"/>
            <a:ext cx="3844355" cy="3094988"/>
            <a:chOff x="6448201" y="2832180"/>
            <a:chExt cx="4489704" cy="2901696"/>
          </a:xfrm>
        </p:grpSpPr>
        <p:cxnSp>
          <p:nvCxnSpPr>
            <p:cNvPr id="5" name="Straight Connector 4"/>
            <p:cNvCxnSpPr/>
            <p:nvPr/>
          </p:nvCxnSpPr>
          <p:spPr>
            <a:xfrm>
              <a:off x="6448201" y="283218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448201" y="353322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448201" y="423426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454297" y="4971876"/>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460393" y="5733876"/>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7" name="Content Placeholder 2"/>
          <p:cNvSpPr txBox="1"/>
          <p:nvPr userDrawn="1"/>
        </p:nvSpPr>
        <p:spPr>
          <a:xfrm>
            <a:off x="6812124" y="1474457"/>
            <a:ext cx="493649" cy="4065646"/>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spcAft>
                <a:spcPts val="120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50000"/>
              </a:lnSpc>
            </a:pPr>
            <a:r>
              <a:rPr lang="en-US" sz="2200" b="1" dirty="0">
                <a:solidFill>
                  <a:schemeClr val="tx2"/>
                </a:solidFill>
                <a:latin typeface="+mj-lt"/>
                <a:cs typeface="Segoe UI Semibold" panose="020B0702040204020203" pitchFamily="34" charset="0"/>
              </a:rPr>
              <a:t>1. </a:t>
            </a:r>
            <a:endParaRPr lang="en-US" sz="2200" b="1" dirty="0">
              <a:solidFill>
                <a:schemeClr val="tx2"/>
              </a:solidFill>
              <a:latin typeface="+mj-lt"/>
              <a:cs typeface="Segoe UI Semibold" panose="020B0702040204020203" pitchFamily="34" charset="0"/>
            </a:endParaRPr>
          </a:p>
          <a:p>
            <a:pPr>
              <a:lnSpc>
                <a:spcPct val="150000"/>
              </a:lnSpc>
            </a:pPr>
            <a:r>
              <a:rPr lang="en-US" sz="2200" b="1" dirty="0">
                <a:solidFill>
                  <a:schemeClr val="tx2"/>
                </a:solidFill>
                <a:latin typeface="+mj-lt"/>
                <a:cs typeface="Segoe UI Semibold" panose="020B0702040204020203" pitchFamily="34" charset="0"/>
              </a:rPr>
              <a:t>2. </a:t>
            </a:r>
            <a:endParaRPr lang="en-US" sz="2200" b="1" dirty="0">
              <a:solidFill>
                <a:schemeClr val="tx2"/>
              </a:solidFill>
              <a:latin typeface="+mj-lt"/>
              <a:cs typeface="Segoe UI Semibold" panose="020B0702040204020203" pitchFamily="34" charset="0"/>
            </a:endParaRPr>
          </a:p>
          <a:p>
            <a:pPr>
              <a:lnSpc>
                <a:spcPct val="150000"/>
              </a:lnSpc>
            </a:pPr>
            <a:r>
              <a:rPr lang="en-US" sz="2200" b="1" dirty="0">
                <a:solidFill>
                  <a:schemeClr val="tx2"/>
                </a:solidFill>
                <a:latin typeface="+mj-lt"/>
                <a:cs typeface="Segoe UI Semibold" panose="020B0702040204020203" pitchFamily="34" charset="0"/>
              </a:rPr>
              <a:t>3. </a:t>
            </a:r>
            <a:endParaRPr lang="en-US" sz="2200" b="1" dirty="0">
              <a:solidFill>
                <a:schemeClr val="tx2"/>
              </a:solidFill>
              <a:latin typeface="+mj-lt"/>
              <a:cs typeface="Segoe UI Semibold" panose="020B0702040204020203" pitchFamily="34" charset="0"/>
            </a:endParaRPr>
          </a:p>
          <a:p>
            <a:pPr>
              <a:lnSpc>
                <a:spcPct val="150000"/>
              </a:lnSpc>
            </a:pPr>
            <a:r>
              <a:rPr lang="en-US" sz="2200" b="1" dirty="0">
                <a:solidFill>
                  <a:schemeClr val="tx2"/>
                </a:solidFill>
                <a:latin typeface="+mj-lt"/>
                <a:cs typeface="Segoe UI Semibold" panose="020B0702040204020203" pitchFamily="34" charset="0"/>
              </a:rPr>
              <a:t>4. </a:t>
            </a:r>
            <a:endParaRPr lang="en-US" sz="2200" b="1" dirty="0">
              <a:solidFill>
                <a:schemeClr val="tx2"/>
              </a:solidFill>
              <a:latin typeface="+mj-lt"/>
              <a:cs typeface="Segoe UI Semibold" panose="020B0702040204020203" pitchFamily="34" charset="0"/>
            </a:endParaRPr>
          </a:p>
          <a:p>
            <a:pPr>
              <a:lnSpc>
                <a:spcPct val="150000"/>
              </a:lnSpc>
            </a:pPr>
            <a:r>
              <a:rPr lang="en-US" sz="2200" b="1" dirty="0">
                <a:solidFill>
                  <a:schemeClr val="tx2"/>
                </a:solidFill>
                <a:latin typeface="+mj-lt"/>
                <a:cs typeface="Segoe UI Semibold" panose="020B0702040204020203" pitchFamily="34" charset="0"/>
              </a:rPr>
              <a:t>5.</a:t>
            </a:r>
            <a:endParaRPr lang="en-US" sz="2200" b="1" dirty="0">
              <a:solidFill>
                <a:schemeClr val="tx2"/>
              </a:solidFill>
              <a:latin typeface="+mj-lt"/>
              <a:cs typeface="Segoe UI Semibold" panose="020B0702040204020203" pitchFamily="34" charset="0"/>
            </a:endParaRPr>
          </a:p>
        </p:txBody>
      </p:sp>
      <p:sp>
        <p:nvSpPr>
          <p:cNvPr id="18" name="Text Placeholder 17"/>
          <p:cNvSpPr>
            <a:spLocks noGrp="1"/>
          </p:cNvSpPr>
          <p:nvPr>
            <p:ph type="body" sz="quarter" idx="11" hasCustomPrompt="1"/>
          </p:nvPr>
        </p:nvSpPr>
        <p:spPr>
          <a:xfrm>
            <a:off x="7155536" y="1605845"/>
            <a:ext cx="4090669" cy="477764"/>
          </a:xfrm>
        </p:spPr>
        <p:txBody>
          <a:bodyPr/>
          <a:lstStyle>
            <a:lvl1pPr>
              <a:lnSpc>
                <a:spcPct val="100000"/>
              </a:lnSpc>
              <a:spcBef>
                <a:spcPts val="0"/>
              </a:spcBef>
              <a:spcAft>
                <a:spcPts val="0"/>
              </a:spcAft>
              <a:defRPr sz="2200" b="1">
                <a:solidFill>
                  <a:schemeClr val="tx2"/>
                </a:solidFill>
                <a:latin typeface="+mj-lt"/>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dirty="0"/>
              <a:t>Click to add text</a:t>
            </a:r>
            <a:endParaRPr lang="en-US" dirty="0"/>
          </a:p>
        </p:txBody>
      </p:sp>
      <p:sp>
        <p:nvSpPr>
          <p:cNvPr id="30" name="Text Placeholder 17"/>
          <p:cNvSpPr>
            <a:spLocks noGrp="1"/>
          </p:cNvSpPr>
          <p:nvPr>
            <p:ph type="body" sz="quarter" idx="15" hasCustomPrompt="1"/>
          </p:nvPr>
        </p:nvSpPr>
        <p:spPr>
          <a:xfrm>
            <a:off x="7155536" y="2373903"/>
            <a:ext cx="4090669" cy="477764"/>
          </a:xfrm>
        </p:spPr>
        <p:txBody>
          <a:bodyPr/>
          <a:lstStyle>
            <a:lvl1pPr>
              <a:lnSpc>
                <a:spcPct val="100000"/>
              </a:lnSpc>
              <a:spcBef>
                <a:spcPts val="0"/>
              </a:spcBef>
              <a:spcAft>
                <a:spcPts val="0"/>
              </a:spcAft>
              <a:defRPr sz="2200" b="1">
                <a:solidFill>
                  <a:schemeClr val="tx2"/>
                </a:solidFill>
                <a:latin typeface="+mj-lt"/>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dirty="0"/>
              <a:t>Click to add text</a:t>
            </a:r>
            <a:endParaRPr lang="en-US" dirty="0"/>
          </a:p>
        </p:txBody>
      </p:sp>
      <p:sp>
        <p:nvSpPr>
          <p:cNvPr id="31" name="Text Placeholder 17"/>
          <p:cNvSpPr>
            <a:spLocks noGrp="1"/>
          </p:cNvSpPr>
          <p:nvPr>
            <p:ph type="body" sz="quarter" idx="16" hasCustomPrompt="1"/>
          </p:nvPr>
        </p:nvSpPr>
        <p:spPr>
          <a:xfrm>
            <a:off x="7155536" y="3144171"/>
            <a:ext cx="4090669" cy="477764"/>
          </a:xfrm>
        </p:spPr>
        <p:txBody>
          <a:bodyPr/>
          <a:lstStyle>
            <a:lvl1pPr>
              <a:lnSpc>
                <a:spcPct val="100000"/>
              </a:lnSpc>
              <a:spcBef>
                <a:spcPts val="0"/>
              </a:spcBef>
              <a:spcAft>
                <a:spcPts val="0"/>
              </a:spcAft>
              <a:defRPr sz="2200" b="1">
                <a:solidFill>
                  <a:schemeClr val="tx2"/>
                </a:solidFill>
                <a:latin typeface="+mj-lt"/>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dirty="0"/>
              <a:t>Click to add text</a:t>
            </a:r>
            <a:endParaRPr lang="en-US" dirty="0"/>
          </a:p>
        </p:txBody>
      </p:sp>
      <p:sp>
        <p:nvSpPr>
          <p:cNvPr id="32" name="Text Placeholder 17"/>
          <p:cNvSpPr>
            <a:spLocks noGrp="1"/>
          </p:cNvSpPr>
          <p:nvPr>
            <p:ph type="body" sz="quarter" idx="17" hasCustomPrompt="1"/>
          </p:nvPr>
        </p:nvSpPr>
        <p:spPr>
          <a:xfrm>
            <a:off x="7155536" y="3926830"/>
            <a:ext cx="4090669" cy="477764"/>
          </a:xfrm>
        </p:spPr>
        <p:txBody>
          <a:bodyPr/>
          <a:lstStyle>
            <a:lvl1pPr>
              <a:lnSpc>
                <a:spcPct val="100000"/>
              </a:lnSpc>
              <a:spcBef>
                <a:spcPts val="0"/>
              </a:spcBef>
              <a:spcAft>
                <a:spcPts val="0"/>
              </a:spcAft>
              <a:defRPr sz="2200" b="1">
                <a:solidFill>
                  <a:schemeClr val="tx2"/>
                </a:solidFill>
                <a:latin typeface="+mj-lt"/>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dirty="0"/>
              <a:t>Click to add text</a:t>
            </a:r>
            <a:endParaRPr lang="en-US" dirty="0"/>
          </a:p>
        </p:txBody>
      </p:sp>
      <p:sp>
        <p:nvSpPr>
          <p:cNvPr id="28" name="Text Placeholder 17"/>
          <p:cNvSpPr>
            <a:spLocks noGrp="1"/>
          </p:cNvSpPr>
          <p:nvPr>
            <p:ph type="body" sz="quarter" idx="18" hasCustomPrompt="1"/>
          </p:nvPr>
        </p:nvSpPr>
        <p:spPr>
          <a:xfrm>
            <a:off x="7155536" y="4693042"/>
            <a:ext cx="4090669" cy="477764"/>
          </a:xfrm>
        </p:spPr>
        <p:txBody>
          <a:bodyPr/>
          <a:lstStyle>
            <a:lvl1pPr>
              <a:lnSpc>
                <a:spcPct val="100000"/>
              </a:lnSpc>
              <a:spcBef>
                <a:spcPts val="0"/>
              </a:spcBef>
              <a:spcAft>
                <a:spcPts val="0"/>
              </a:spcAft>
              <a:defRPr sz="2200" b="1">
                <a:solidFill>
                  <a:schemeClr val="tx2"/>
                </a:solidFill>
                <a:latin typeface="+mj-lt"/>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dirty="0"/>
              <a:t>Click to add text</a:t>
            </a:r>
            <a:endParaRPr lang="en-US" dirty="0"/>
          </a:p>
        </p:txBody>
      </p:sp>
      <p:sp>
        <p:nvSpPr>
          <p:cNvPr id="3" name="Picture Placeholder 2"/>
          <p:cNvSpPr>
            <a:spLocks noGrp="1"/>
          </p:cNvSpPr>
          <p:nvPr>
            <p:ph type="pic" sz="quarter" idx="19"/>
          </p:nvPr>
        </p:nvSpPr>
        <p:spPr>
          <a:xfrm rot="16200000">
            <a:off x="10403704" y="596187"/>
            <a:ext cx="2384490" cy="1192108"/>
          </a:xfrm>
        </p:spPr>
        <p:txBody>
          <a:bodyPr anchor="b"/>
          <a:lstStyle>
            <a:lvl1pPr algn="ctr">
              <a:defRPr/>
            </a:lvl1pPr>
          </a:lstStyle>
          <a:p>
            <a:r>
              <a:rPr lang="en-US" dirty="0"/>
              <a:t>Click icon to add picture</a:t>
            </a:r>
            <a:endParaRPr lang="en-US" dirty="0"/>
          </a:p>
        </p:txBody>
      </p:sp>
      <p:sp>
        <p:nvSpPr>
          <p:cNvPr id="19" name="Footer Placeholder 18"/>
          <p:cNvSpPr>
            <a:spLocks noGrp="1"/>
          </p:cNvSpPr>
          <p:nvPr>
            <p:ph type="ftr" sz="quarter" idx="12"/>
          </p:nvPr>
        </p:nvSpPr>
        <p:spPr/>
        <p:txBody>
          <a:bodyPr/>
          <a:lstStyle/>
          <a:p>
            <a:endParaRPr lang="en-US" dirty="0"/>
          </a:p>
        </p:txBody>
      </p:sp>
      <p:sp>
        <p:nvSpPr>
          <p:cNvPr id="20" name="Slide Number Placeholder 19"/>
          <p:cNvSpPr>
            <a:spLocks noGrp="1"/>
          </p:cNvSpPr>
          <p:nvPr>
            <p:ph type="sldNum" sz="quarter" idx="13"/>
          </p:nvPr>
        </p:nvSpPr>
        <p:spPr/>
        <p:txBody>
          <a:bodyPr/>
          <a:lstStyle/>
          <a:p>
            <a:fld id="{D1BC2EDA-D519-4F34-BF3F-BFFF500F4B03}"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22"/>
          <p:cNvSpPr/>
          <p:nvPr userDrawn="1"/>
        </p:nvSpPr>
        <p:spPr>
          <a:xfrm>
            <a:off x="-14287" y="4334114"/>
            <a:ext cx="1149441" cy="1499066"/>
          </a:xfrm>
          <a:custGeom>
            <a:avLst/>
            <a:gdLst>
              <a:gd name="connsiteX0" fmla="*/ 399908 w 1149441"/>
              <a:gd name="connsiteY0" fmla="*/ 0 h 1499066"/>
              <a:gd name="connsiteX1" fmla="*/ 1149441 w 1149441"/>
              <a:gd name="connsiteY1" fmla="*/ 749533 h 1499066"/>
              <a:gd name="connsiteX2" fmla="*/ 399908 w 1149441"/>
              <a:gd name="connsiteY2" fmla="*/ 1499066 h 1499066"/>
              <a:gd name="connsiteX3" fmla="*/ 108156 w 1149441"/>
              <a:gd name="connsiteY3" fmla="*/ 1440164 h 1499066"/>
              <a:gd name="connsiteX4" fmla="*/ 0 w 1149441"/>
              <a:gd name="connsiteY4" fmla="*/ 1381459 h 1499066"/>
              <a:gd name="connsiteX5" fmla="*/ 0 w 1149441"/>
              <a:gd name="connsiteY5" fmla="*/ 117607 h 1499066"/>
              <a:gd name="connsiteX6" fmla="*/ 108156 w 1149441"/>
              <a:gd name="connsiteY6" fmla="*/ 58902 h 1499066"/>
              <a:gd name="connsiteX7" fmla="*/ 399908 w 1149441"/>
              <a:gd name="connsiteY7" fmla="*/ 0 h 149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9441" h="1499066">
                <a:moveTo>
                  <a:pt x="399908" y="0"/>
                </a:moveTo>
                <a:cubicBezTo>
                  <a:pt x="813864" y="0"/>
                  <a:pt x="1149441" y="335577"/>
                  <a:pt x="1149441" y="749533"/>
                </a:cubicBezTo>
                <a:cubicBezTo>
                  <a:pt x="1149441" y="1163489"/>
                  <a:pt x="813864" y="1499066"/>
                  <a:pt x="399908" y="1499066"/>
                </a:cubicBezTo>
                <a:cubicBezTo>
                  <a:pt x="296419" y="1499066"/>
                  <a:pt x="197829" y="1478093"/>
                  <a:pt x="108156" y="1440164"/>
                </a:cubicBezTo>
                <a:lnTo>
                  <a:pt x="0" y="1381459"/>
                </a:lnTo>
                <a:lnTo>
                  <a:pt x="0" y="117607"/>
                </a:lnTo>
                <a:lnTo>
                  <a:pt x="108156" y="58902"/>
                </a:lnTo>
                <a:cubicBezTo>
                  <a:pt x="197829" y="20974"/>
                  <a:pt x="296419" y="0"/>
                  <a:pt x="399908"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9"/>
          <p:cNvSpPr/>
          <p:nvPr userDrawn="1"/>
        </p:nvSpPr>
        <p:spPr>
          <a:xfrm>
            <a:off x="6018661" y="-1535"/>
            <a:ext cx="6184356" cy="5906209"/>
          </a:xfrm>
          <a:custGeom>
            <a:avLst/>
            <a:gdLst>
              <a:gd name="connsiteX0" fmla="*/ 605352 w 6184356"/>
              <a:gd name="connsiteY0" fmla="*/ 0 h 5906209"/>
              <a:gd name="connsiteX1" fmla="*/ 6184356 w 6184356"/>
              <a:gd name="connsiteY1" fmla="*/ 0 h 5906209"/>
              <a:gd name="connsiteX2" fmla="*/ 6184356 w 6184356"/>
              <a:gd name="connsiteY2" fmla="*/ 5104584 h 5906209"/>
              <a:gd name="connsiteX3" fmla="*/ 5989771 w 6184356"/>
              <a:gd name="connsiteY3" fmla="*/ 5250092 h 5906209"/>
              <a:gd name="connsiteX4" fmla="*/ 3841790 w 6184356"/>
              <a:gd name="connsiteY4" fmla="*/ 5906209 h 5906209"/>
              <a:gd name="connsiteX5" fmla="*/ 0 w 6184356"/>
              <a:gd name="connsiteY5" fmla="*/ 2064419 h 5906209"/>
              <a:gd name="connsiteX6" fmla="*/ 463684 w 6184356"/>
              <a:gd name="connsiteY6" fmla="*/ 233194 h 590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84356" h="5906209">
                <a:moveTo>
                  <a:pt x="605352" y="0"/>
                </a:moveTo>
                <a:lnTo>
                  <a:pt x="6184356" y="0"/>
                </a:lnTo>
                <a:lnTo>
                  <a:pt x="6184356" y="5104584"/>
                </a:lnTo>
                <a:lnTo>
                  <a:pt x="5989771" y="5250092"/>
                </a:lnTo>
                <a:cubicBezTo>
                  <a:pt x="5376618" y="5664330"/>
                  <a:pt x="4637451" y="5906209"/>
                  <a:pt x="3841790" y="5906209"/>
                </a:cubicBezTo>
                <a:cubicBezTo>
                  <a:pt x="1720028" y="5906209"/>
                  <a:pt x="0" y="4186181"/>
                  <a:pt x="0" y="2064419"/>
                </a:cubicBezTo>
                <a:cubicBezTo>
                  <a:pt x="0" y="1401369"/>
                  <a:pt x="167972" y="777550"/>
                  <a:pt x="463684" y="23319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2"/>
              </a:solidFill>
            </a:endParaRPr>
          </a:p>
        </p:txBody>
      </p:sp>
      <p:sp>
        <p:nvSpPr>
          <p:cNvPr id="22" name="Oval 21"/>
          <p:cNvSpPr/>
          <p:nvPr userDrawn="1"/>
        </p:nvSpPr>
        <p:spPr>
          <a:xfrm>
            <a:off x="5689666" y="1067784"/>
            <a:ext cx="635955" cy="635955"/>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3"/>
          <p:cNvSpPr>
            <a:spLocks noGrp="1"/>
          </p:cNvSpPr>
          <p:nvPr>
            <p:ph type="title" hasCustomPrompt="1"/>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dirty="0"/>
              <a:t>Click to add title</a:t>
            </a:r>
            <a:endParaRPr lang="en-US" dirty="0"/>
          </a:p>
        </p:txBody>
      </p:sp>
      <p:sp>
        <p:nvSpPr>
          <p:cNvPr id="4" name="Picture Placeholder 3"/>
          <p:cNvSpPr>
            <a:spLocks noGrp="1"/>
          </p:cNvSpPr>
          <p:nvPr>
            <p:ph type="pic" sz="quarter" idx="17"/>
          </p:nvPr>
        </p:nvSpPr>
        <p:spPr>
          <a:xfrm flipV="1">
            <a:off x="2963611" y="-9427"/>
            <a:ext cx="2384497" cy="1181008"/>
          </a:xfrm>
        </p:spPr>
        <p:txBody>
          <a:bodyPr/>
          <a:lstStyle>
            <a:lvl1pPr algn="ctr">
              <a:defRPr/>
            </a:lvl1pPr>
          </a:lstStyle>
          <a:p>
            <a:r>
              <a:rPr lang="en-US" dirty="0"/>
              <a:t>Click icon to add picture</a:t>
            </a:r>
            <a:endParaRPr lang="en-US" dirty="0"/>
          </a:p>
        </p:txBody>
      </p:sp>
      <p:sp>
        <p:nvSpPr>
          <p:cNvPr id="23" name="Content Placeholder 16"/>
          <p:cNvSpPr>
            <a:spLocks noGrp="1"/>
          </p:cNvSpPr>
          <p:nvPr>
            <p:ph sz="quarter" idx="16" hasCustomPrompt="1"/>
          </p:nvPr>
        </p:nvSpPr>
        <p:spPr>
          <a:xfrm>
            <a:off x="6419088" y="1280160"/>
            <a:ext cx="5129784" cy="4261104"/>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dirty="0"/>
              <a:t>Click to add text</a:t>
            </a:r>
            <a:endParaRPr lang="en-US" dirty="0"/>
          </a:p>
        </p:txBody>
      </p:sp>
      <p:sp>
        <p:nvSpPr>
          <p:cNvPr id="19" name="Footer Placeholder 18"/>
          <p:cNvSpPr>
            <a:spLocks noGrp="1"/>
          </p:cNvSpPr>
          <p:nvPr>
            <p:ph type="ftr" sz="quarter" idx="12"/>
          </p:nvPr>
        </p:nvSpPr>
        <p:spPr/>
        <p:txBody>
          <a:bodyPr/>
          <a:lstStyle/>
          <a:p>
            <a:endParaRPr lang="en-US" dirty="0"/>
          </a:p>
        </p:txBody>
      </p:sp>
      <p:sp>
        <p:nvSpPr>
          <p:cNvPr id="20" name="Slide Number Placeholder 19"/>
          <p:cNvSpPr>
            <a:spLocks noGrp="1"/>
          </p:cNvSpPr>
          <p:nvPr>
            <p:ph type="sldNum" sz="quarter" idx="13"/>
          </p:nvPr>
        </p:nvSpPr>
        <p:spPr/>
        <p:txBody>
          <a:bodyPr/>
          <a:lstStyle/>
          <a:p>
            <a:fld id="{D1BC2EDA-D519-4F34-BF3F-BFFF500F4B03}"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2">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4" name="Freeform 13"/>
          <p:cNvSpPr/>
          <p:nvPr userDrawn="1"/>
        </p:nvSpPr>
        <p:spPr>
          <a:xfrm>
            <a:off x="0" y="-11017"/>
            <a:ext cx="5797960" cy="5177077"/>
          </a:xfrm>
          <a:custGeom>
            <a:avLst/>
            <a:gdLst>
              <a:gd name="connsiteX0" fmla="*/ 0 w 6306096"/>
              <a:gd name="connsiteY0" fmla="*/ 0 h 5630799"/>
              <a:gd name="connsiteX1" fmla="*/ 5864035 w 6306096"/>
              <a:gd name="connsiteY1" fmla="*/ 0 h 5630799"/>
              <a:gd name="connsiteX2" fmla="*/ 5927254 w 6306096"/>
              <a:gd name="connsiteY2" fmla="*/ 123434 h 5630799"/>
              <a:gd name="connsiteX3" fmla="*/ 6306096 w 6306096"/>
              <a:gd name="connsiteY3" fmla="*/ 1789009 h 5630799"/>
              <a:gd name="connsiteX4" fmla="*/ 2464306 w 6306096"/>
              <a:gd name="connsiteY4" fmla="*/ 5630799 h 5630799"/>
              <a:gd name="connsiteX5" fmla="*/ 20571 w 6306096"/>
              <a:gd name="connsiteY5" fmla="*/ 4753521 h 5630799"/>
              <a:gd name="connsiteX6" fmla="*/ 0 w 6306096"/>
              <a:gd name="connsiteY6" fmla="*/ 4734825 h 563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6096" h="5630799">
                <a:moveTo>
                  <a:pt x="0" y="0"/>
                </a:moveTo>
                <a:lnTo>
                  <a:pt x="5864035" y="0"/>
                </a:lnTo>
                <a:lnTo>
                  <a:pt x="5927254" y="123434"/>
                </a:lnTo>
                <a:cubicBezTo>
                  <a:pt x="6170039" y="627296"/>
                  <a:pt x="6306096" y="1192264"/>
                  <a:pt x="6306096" y="1789009"/>
                </a:cubicBezTo>
                <a:cubicBezTo>
                  <a:pt x="6306096" y="3910771"/>
                  <a:pt x="4586068" y="5630799"/>
                  <a:pt x="2464306" y="5630799"/>
                </a:cubicBezTo>
                <a:cubicBezTo>
                  <a:pt x="1536035" y="5630799"/>
                  <a:pt x="684659" y="5301575"/>
                  <a:pt x="20571" y="4753521"/>
                </a:cubicBezTo>
                <a:lnTo>
                  <a:pt x="0" y="4734825"/>
                </a:ln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Oval 5"/>
          <p:cNvSpPr/>
          <p:nvPr userDrawn="1"/>
        </p:nvSpPr>
        <p:spPr>
          <a:xfrm>
            <a:off x="5282616" y="378865"/>
            <a:ext cx="813384" cy="813384"/>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userDrawn="1"/>
        </p:nvSpPr>
        <p:spPr>
          <a:xfrm>
            <a:off x="6875619" y="5909834"/>
            <a:ext cx="397747" cy="397747"/>
          </a:xfrm>
          <a:prstGeom prst="ellipse">
            <a:avLst/>
          </a:prstGeom>
          <a:solidFill>
            <a:schemeClr val="accent6">
              <a:alpha val="3033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3"/>
          <p:cNvSpPr>
            <a:spLocks noGrp="1"/>
          </p:cNvSpPr>
          <p:nvPr>
            <p:ph type="title" hasCustomPrompt="1"/>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dirty="0"/>
              <a:t>Click to add title</a:t>
            </a:r>
            <a:endParaRPr lang="en-US" dirty="0"/>
          </a:p>
        </p:txBody>
      </p:sp>
      <p:sp>
        <p:nvSpPr>
          <p:cNvPr id="23" name="Content Placeholder 16"/>
          <p:cNvSpPr>
            <a:spLocks noGrp="1"/>
          </p:cNvSpPr>
          <p:nvPr>
            <p:ph sz="quarter" idx="16" hasCustomPrompt="1"/>
          </p:nvPr>
        </p:nvSpPr>
        <p:spPr>
          <a:xfrm>
            <a:off x="6419088" y="1280160"/>
            <a:ext cx="5129784" cy="4261104"/>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dirty="0"/>
              <a:t>Click to add text</a:t>
            </a:r>
            <a:endParaRPr lang="en-US" dirty="0"/>
          </a:p>
        </p:txBody>
      </p:sp>
      <p:sp>
        <p:nvSpPr>
          <p:cNvPr id="2" name="Footer Placeholder 18"/>
          <p:cNvSpPr>
            <a:spLocks noGrp="1"/>
          </p:cNvSpPr>
          <p:nvPr>
            <p:ph type="ftr" sz="quarter" idx="12"/>
          </p:nvPr>
        </p:nvSpPr>
        <p:spPr>
          <a:xfrm>
            <a:off x="539496" y="6126480"/>
            <a:ext cx="4114800" cy="365125"/>
          </a:xfrm>
        </p:spPr>
        <p:txBody>
          <a:bodyPr/>
          <a:lstStyle/>
          <a:p>
            <a:endParaRPr lang="en-US" dirty="0"/>
          </a:p>
        </p:txBody>
      </p:sp>
      <p:sp>
        <p:nvSpPr>
          <p:cNvPr id="3" name="Picture Placeholder 2"/>
          <p:cNvSpPr>
            <a:spLocks noGrp="1"/>
          </p:cNvSpPr>
          <p:nvPr>
            <p:ph type="pic" sz="quarter" idx="17"/>
          </p:nvPr>
        </p:nvSpPr>
        <p:spPr>
          <a:xfrm>
            <a:off x="8263206" y="5671159"/>
            <a:ext cx="2384497" cy="1186842"/>
          </a:xfrm>
        </p:spPr>
        <p:txBody>
          <a:bodyPr/>
          <a:lstStyle>
            <a:lvl1pPr algn="ctr">
              <a:defRPr/>
            </a:lvl1pPr>
          </a:lstStyle>
          <a:p>
            <a:r>
              <a:rPr lang="en-US" dirty="0"/>
              <a:t>Click icon to add picture</a:t>
            </a:r>
            <a:endParaRPr lang="en-US" dirty="0"/>
          </a:p>
        </p:txBody>
      </p:sp>
      <p:sp>
        <p:nvSpPr>
          <p:cNvPr id="5" name="Slide Number Placeholder 19"/>
          <p:cNvSpPr>
            <a:spLocks noGrp="1"/>
          </p:cNvSpPr>
          <p:nvPr>
            <p:ph type="sldNum" sz="quarter" idx="13"/>
          </p:nvPr>
        </p:nvSpPr>
        <p:spPr>
          <a:xfrm>
            <a:off x="10793690" y="6190487"/>
            <a:ext cx="846621" cy="365760"/>
          </a:xfrm>
        </p:spPr>
        <p:txBody>
          <a:bodyPr/>
          <a:lstStyle/>
          <a:p>
            <a:fld id="{D1BC2EDA-D519-4F34-BF3F-BFFF500F4B03}"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17"/>
          <p:cNvSpPr/>
          <p:nvPr userDrawn="1"/>
        </p:nvSpPr>
        <p:spPr>
          <a:xfrm>
            <a:off x="8934171" y="2087276"/>
            <a:ext cx="3262907" cy="4770723"/>
          </a:xfrm>
          <a:custGeom>
            <a:avLst/>
            <a:gdLst>
              <a:gd name="connsiteX0" fmla="*/ 2635767 w 3262907"/>
              <a:gd name="connsiteY0" fmla="*/ 0 h 4770723"/>
              <a:gd name="connsiteX1" fmla="*/ 3166966 w 3262907"/>
              <a:gd name="connsiteY1" fmla="*/ 53550 h 4770723"/>
              <a:gd name="connsiteX2" fmla="*/ 3262907 w 3262907"/>
              <a:gd name="connsiteY2" fmla="*/ 78219 h 4770723"/>
              <a:gd name="connsiteX3" fmla="*/ 3262907 w 3262907"/>
              <a:gd name="connsiteY3" fmla="*/ 4770723 h 4770723"/>
              <a:gd name="connsiteX4" fmla="*/ 1094334 w 3262907"/>
              <a:gd name="connsiteY4" fmla="*/ 4770723 h 4770723"/>
              <a:gd name="connsiteX5" fmla="*/ 959175 w 3262907"/>
              <a:gd name="connsiteY5" fmla="*/ 4669653 h 4770723"/>
              <a:gd name="connsiteX6" fmla="*/ 0 w 3262907"/>
              <a:gd name="connsiteY6" fmla="*/ 2635767 h 4770723"/>
              <a:gd name="connsiteX7" fmla="*/ 2635767 w 3262907"/>
              <a:gd name="connsiteY7" fmla="*/ 0 h 47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907" h="4770723">
                <a:moveTo>
                  <a:pt x="2635767" y="0"/>
                </a:moveTo>
                <a:cubicBezTo>
                  <a:pt x="2817729" y="0"/>
                  <a:pt x="2995384" y="18439"/>
                  <a:pt x="3166966" y="53550"/>
                </a:cubicBezTo>
                <a:lnTo>
                  <a:pt x="3262907" y="78219"/>
                </a:lnTo>
                <a:lnTo>
                  <a:pt x="3262907" y="4770723"/>
                </a:lnTo>
                <a:lnTo>
                  <a:pt x="1094334" y="4770723"/>
                </a:lnTo>
                <a:lnTo>
                  <a:pt x="959175" y="4669653"/>
                </a:lnTo>
                <a:cubicBezTo>
                  <a:pt x="373383" y="4186215"/>
                  <a:pt x="0" y="3454595"/>
                  <a:pt x="0" y="2635767"/>
                </a:cubicBezTo>
                <a:cubicBezTo>
                  <a:pt x="0" y="1180073"/>
                  <a:pt x="1180073" y="0"/>
                  <a:pt x="2635767"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21"/>
          <p:cNvSpPr/>
          <p:nvPr userDrawn="1"/>
        </p:nvSpPr>
        <p:spPr>
          <a:xfrm>
            <a:off x="537021" y="0"/>
            <a:ext cx="1824598" cy="1392971"/>
          </a:xfrm>
          <a:custGeom>
            <a:avLst/>
            <a:gdLst>
              <a:gd name="connsiteX0" fmla="*/ 139847 w 1824598"/>
              <a:gd name="connsiteY0" fmla="*/ 0 h 1392971"/>
              <a:gd name="connsiteX1" fmla="*/ 1684751 w 1824598"/>
              <a:gd name="connsiteY1" fmla="*/ 0 h 1392971"/>
              <a:gd name="connsiteX2" fmla="*/ 1752905 w 1824598"/>
              <a:gd name="connsiteY2" fmla="*/ 125564 h 1392971"/>
              <a:gd name="connsiteX3" fmla="*/ 1824598 w 1824598"/>
              <a:gd name="connsiteY3" fmla="*/ 480672 h 1392971"/>
              <a:gd name="connsiteX4" fmla="*/ 912299 w 1824598"/>
              <a:gd name="connsiteY4" fmla="*/ 1392971 h 1392971"/>
              <a:gd name="connsiteX5" fmla="*/ 0 w 1824598"/>
              <a:gd name="connsiteY5" fmla="*/ 480672 h 1392971"/>
              <a:gd name="connsiteX6" fmla="*/ 71693 w 1824598"/>
              <a:gd name="connsiteY6" fmla="*/ 125564 h 13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598" h="1392971">
                <a:moveTo>
                  <a:pt x="139847" y="0"/>
                </a:moveTo>
                <a:lnTo>
                  <a:pt x="1684751" y="0"/>
                </a:lnTo>
                <a:lnTo>
                  <a:pt x="1752905" y="125564"/>
                </a:lnTo>
                <a:cubicBezTo>
                  <a:pt x="1799070" y="234710"/>
                  <a:pt x="1824598" y="354710"/>
                  <a:pt x="1824598" y="480672"/>
                </a:cubicBezTo>
                <a:cubicBezTo>
                  <a:pt x="1824598" y="984521"/>
                  <a:pt x="1416148" y="1392971"/>
                  <a:pt x="912299" y="1392971"/>
                </a:cubicBezTo>
                <a:cubicBezTo>
                  <a:pt x="408450" y="1392971"/>
                  <a:pt x="0" y="984521"/>
                  <a:pt x="0" y="480672"/>
                </a:cubicBezTo>
                <a:cubicBezTo>
                  <a:pt x="0" y="354710"/>
                  <a:pt x="25528" y="234710"/>
                  <a:pt x="71693" y="12556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23"/>
          <p:cNvSpPr/>
          <p:nvPr userDrawn="1"/>
        </p:nvSpPr>
        <p:spPr>
          <a:xfrm>
            <a:off x="3165666" y="5908181"/>
            <a:ext cx="3046380" cy="949818"/>
          </a:xfrm>
          <a:custGeom>
            <a:avLst/>
            <a:gdLst>
              <a:gd name="connsiteX0" fmla="*/ 1523190 w 3046380"/>
              <a:gd name="connsiteY0" fmla="*/ 0 h 949818"/>
              <a:gd name="connsiteX1" fmla="*/ 3017169 w 3046380"/>
              <a:gd name="connsiteY1" fmla="*/ 889179 h 949818"/>
              <a:gd name="connsiteX2" fmla="*/ 3046380 w 3046380"/>
              <a:gd name="connsiteY2" fmla="*/ 949818 h 949818"/>
              <a:gd name="connsiteX3" fmla="*/ 0 w 3046380"/>
              <a:gd name="connsiteY3" fmla="*/ 949818 h 949818"/>
              <a:gd name="connsiteX4" fmla="*/ 29212 w 3046380"/>
              <a:gd name="connsiteY4" fmla="*/ 889179 h 949818"/>
              <a:gd name="connsiteX5" fmla="*/ 1523190 w 3046380"/>
              <a:gd name="connsiteY5" fmla="*/ 0 h 94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380" h="949818">
                <a:moveTo>
                  <a:pt x="1523190" y="0"/>
                </a:moveTo>
                <a:cubicBezTo>
                  <a:pt x="2168310" y="0"/>
                  <a:pt x="2729454" y="359544"/>
                  <a:pt x="3017169" y="889179"/>
                </a:cubicBezTo>
                <a:lnTo>
                  <a:pt x="3046380" y="949818"/>
                </a:lnTo>
                <a:lnTo>
                  <a:pt x="0" y="949818"/>
                </a:lnTo>
                <a:lnTo>
                  <a:pt x="29212" y="889179"/>
                </a:lnTo>
                <a:cubicBezTo>
                  <a:pt x="316927" y="359544"/>
                  <a:pt x="878070" y="0"/>
                  <a:pt x="1523190"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Oval 14"/>
          <p:cNvSpPr/>
          <p:nvPr userDrawn="1"/>
        </p:nvSpPr>
        <p:spPr>
          <a:xfrm>
            <a:off x="537021" y="948393"/>
            <a:ext cx="420622" cy="420622"/>
          </a:xfrm>
          <a:prstGeom prst="ellipse">
            <a:avLst/>
          </a:prstGeom>
          <a:solidFill>
            <a:schemeClr val="accent1">
              <a:alpha val="33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3"/>
          <p:cNvSpPr>
            <a:spLocks noGrp="1"/>
          </p:cNvSpPr>
          <p:nvPr>
            <p:ph type="title" hasCustomPrompt="1"/>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dirty="0"/>
              <a:t>Click to add title</a:t>
            </a:r>
            <a:endParaRPr lang="en-US" dirty="0"/>
          </a:p>
        </p:txBody>
      </p:sp>
      <p:sp>
        <p:nvSpPr>
          <p:cNvPr id="23" name="Content Placeholder 16"/>
          <p:cNvSpPr>
            <a:spLocks noGrp="1"/>
          </p:cNvSpPr>
          <p:nvPr>
            <p:ph sz="quarter" idx="16" hasCustomPrompt="1"/>
          </p:nvPr>
        </p:nvSpPr>
        <p:spPr>
          <a:xfrm>
            <a:off x="6419088" y="1280160"/>
            <a:ext cx="5129784" cy="4261104"/>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dirty="0"/>
              <a:t>Click to add text</a:t>
            </a:r>
            <a:endParaRPr lang="en-US" dirty="0"/>
          </a:p>
        </p:txBody>
      </p:sp>
      <p:sp>
        <p:nvSpPr>
          <p:cNvPr id="19" name="Footer Placeholder 18"/>
          <p:cNvSpPr>
            <a:spLocks noGrp="1"/>
          </p:cNvSpPr>
          <p:nvPr>
            <p:ph type="ftr" sz="quarter" idx="12"/>
          </p:nvPr>
        </p:nvSpPr>
        <p:spPr/>
        <p:txBody>
          <a:bodyPr/>
          <a:lstStyle/>
          <a:p>
            <a:endParaRPr lang="en-US" dirty="0"/>
          </a:p>
        </p:txBody>
      </p:sp>
      <p:sp>
        <p:nvSpPr>
          <p:cNvPr id="20" name="Slide Number Placeholder 19"/>
          <p:cNvSpPr>
            <a:spLocks noGrp="1"/>
          </p:cNvSpPr>
          <p:nvPr>
            <p:ph type="sldNum" sz="quarter" idx="13"/>
          </p:nvPr>
        </p:nvSpPr>
        <p:spPr/>
        <p:txBody>
          <a:bodyPr/>
          <a:lstStyle/>
          <a:p>
            <a:fld id="{D1BC2EDA-D519-4F34-BF3F-BFFF500F4B03}"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Autofit/>
          </a:bodyPr>
          <a:lstStyle/>
          <a:p>
            <a:r>
              <a:rPr lang="en-US" dirty="0"/>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Footer Placeholder 4"/>
          <p:cNvSpPr>
            <a:spLocks noGrp="1"/>
          </p:cNvSpPr>
          <p:nvPr>
            <p:ph type="ftr" sz="quarter" idx="3"/>
          </p:nvPr>
        </p:nvSpPr>
        <p:spPr>
          <a:xfrm>
            <a:off x="539496" y="6126480"/>
            <a:ext cx="4114800" cy="365125"/>
          </a:xfrm>
          <a:prstGeom prst="rect">
            <a:avLst/>
          </a:prstGeom>
        </p:spPr>
        <p:txBody>
          <a:bodyPr vert="horz" lIns="91440" tIns="45720" rIns="91440" bIns="45720" rtlCol="0" anchor="ctr">
            <a:noAutofit/>
          </a:bodyPr>
          <a:lstStyle>
            <a:lvl1pPr algn="l">
              <a:defRPr sz="1400" baseline="0">
                <a:solidFill>
                  <a:schemeClr val="bg2">
                    <a:lumMod val="50000"/>
                  </a:schemeClr>
                </a:solidFill>
              </a:defRPr>
            </a:lvl1pPr>
          </a:lstStyle>
          <a:p>
            <a:endParaRPr lang="en-US" dirty="0"/>
          </a:p>
        </p:txBody>
      </p:sp>
      <p:sp>
        <p:nvSpPr>
          <p:cNvPr id="6" name="Slide Number Placeholder 5"/>
          <p:cNvSpPr>
            <a:spLocks noGrp="1"/>
          </p:cNvSpPr>
          <p:nvPr>
            <p:ph type="sldNum" sz="quarter" idx="4"/>
          </p:nvPr>
        </p:nvSpPr>
        <p:spPr>
          <a:xfrm>
            <a:off x="8897112" y="6190487"/>
            <a:ext cx="2743200" cy="365760"/>
          </a:xfrm>
          <a:prstGeom prst="rect">
            <a:avLst/>
          </a:prstGeom>
        </p:spPr>
        <p:txBody>
          <a:bodyPr vert="horz" lIns="91440" tIns="45720" rIns="91440" bIns="45720" rtlCol="0" anchor="ctr">
            <a:noAutofit/>
          </a:bodyPr>
          <a:lstStyle>
            <a:lvl1pPr algn="r">
              <a:defRPr sz="1200" baseline="0">
                <a:solidFill>
                  <a:schemeClr val="tx1">
                    <a:lumMod val="65000"/>
                    <a:lumOff val="35000"/>
                  </a:schemeClr>
                </a:solidFill>
              </a:defRPr>
            </a:lvl1pPr>
          </a:lstStyle>
          <a:p>
            <a:fld id="{D1BC2EDA-D519-4F34-BF3F-BFFF500F4B03}"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spcBef>
          <a:spcPct val="0"/>
        </a:spcBef>
        <a:buNone/>
        <a:defRPr sz="2800" b="1" kern="1200">
          <a:solidFill>
            <a:schemeClr val="tx1"/>
          </a:solidFill>
          <a:latin typeface="+mn-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9.pn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png"/><Relationship Id="rId2" Type="http://schemas.microsoft.com/office/2007/relationships/media" Target="https://www.youtube.com/embed/wZAfPmx-58o?feature=oembed" TargetMode="External"/><Relationship Id="rId1" Type="http://schemas.openxmlformats.org/officeDocument/2006/relationships/video" Target="https://www.youtube.com/embed/wZAfPmx-58o?feature=oembed" TargetMode="Externa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hyperlink" Target="https://oa.upm.es/78548/1/Stress.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99000">
              <a:srgbClr val="FDFFFE"/>
            </a:gs>
            <a:gs pos="66000">
              <a:srgbClr val="F3FFFF"/>
            </a:gs>
            <a:gs pos="37992">
              <a:srgbClr val="FFFFFF"/>
            </a:gs>
            <a:gs pos="5000">
              <a:srgbClr val="EAFCFE"/>
            </a:gs>
          </a:gsLst>
          <a:lin ang="1740000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300470" y="2130425"/>
            <a:ext cx="5391150" cy="1764665"/>
          </a:xfrm>
        </p:spPr>
        <p:txBody>
          <a:bodyPr/>
          <a:lstStyle/>
          <a:p>
            <a:r>
              <a:rPr lang="en-US" dirty="0"/>
              <a:t>Stress Detection</a:t>
            </a:r>
            <a:endParaRPr lang="en-US" dirty="0"/>
          </a:p>
        </p:txBody>
      </p:sp>
      <p:sp>
        <p:nvSpPr>
          <p:cNvPr id="18" name="Subtitle 17"/>
          <p:cNvSpPr>
            <a:spLocks noGrp="1"/>
          </p:cNvSpPr>
          <p:nvPr>
            <p:ph type="subTitle" idx="1"/>
          </p:nvPr>
        </p:nvSpPr>
        <p:spPr>
          <a:xfrm>
            <a:off x="6440838" y="3209544"/>
            <a:ext cx="4591906" cy="1024128"/>
          </a:xfrm>
        </p:spPr>
        <p:txBody>
          <a:bodyPr>
            <a:normAutofit/>
          </a:bodyPr>
          <a:lstStyle/>
          <a:p>
            <a:r>
              <a:rPr lang="en-US" dirty="0"/>
              <a:t>using wearable sensors and machine learning</a:t>
            </a:r>
            <a:endParaRPr lang="en-US" dirty="0"/>
          </a:p>
        </p:txBody>
      </p:sp>
      <p:pic>
        <p:nvPicPr>
          <p:cNvPr id="21" name="Picture Placeholder 10" descr="Overwhelmed monster picture"/>
          <p:cNvPicPr>
            <a:picLocks noGrp="1" noChangeAspect="1"/>
          </p:cNvPicPr>
          <p:nvPr>
            <p:ph type="pic" sz="quarter" idx="10"/>
          </p:nvPr>
        </p:nvPicPr>
        <p:blipFill rotWithShape="1">
          <a:blip r:embed="rId1">
            <a:extLst>
              <a:ext uri="{28A0092B-C50C-407E-A947-70E740481C1C}">
                <a14:useLocalDpi xmlns:a14="http://schemas.microsoft.com/office/drawing/2010/main" val="0"/>
              </a:ext>
            </a:extLst>
          </a:blip>
          <a:srcRect l="18" r="18"/>
          <a:stretch>
            <a:fillRect/>
          </a:stretch>
        </p:blipFill>
        <p:spPr>
          <a:xfrm>
            <a:off x="1005840" y="1316736"/>
            <a:ext cx="4325112" cy="4325112"/>
          </a:xfrm>
          <a:noFill/>
          <a:effectLst>
            <a:outerShdw blurRad="66753" dist="39609" dir="12780000" sx="101109" sy="101109" algn="t" rotWithShape="0">
              <a:prstClr val="black">
                <a:alpha val="17409"/>
              </a:prst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 name="文本框 80"/>
          <p:cNvSpPr txBox="1"/>
          <p:nvPr/>
        </p:nvSpPr>
        <p:spPr>
          <a:xfrm>
            <a:off x="1042035" y="469900"/>
            <a:ext cx="6579235" cy="460375"/>
          </a:xfrm>
          <a:prstGeom prst="rect">
            <a:avLst/>
          </a:prstGeom>
          <a:noFill/>
        </p:spPr>
        <p:txBody>
          <a:bodyPr wrap="square" rtlCol="0">
            <a:spAutoFit/>
          </a:bodyPr>
          <a:lstStyle/>
          <a:p>
            <a:pPr algn="l"/>
            <a:r>
              <a:rPr lang="en-US" altLang="zh-CN" sz="2400" b="1" dirty="0">
                <a:solidFill>
                  <a:schemeClr val="accent2"/>
                </a:solidFill>
                <a:latin typeface="Inter" panose="02000503000000020004" charset="0"/>
                <a:ea typeface="Inter" panose="02000503000000020004" charset="0"/>
                <a:cs typeface="Inter" panose="02000503000000020004" charset="0"/>
              </a:rPr>
              <a:t>       WHAT WE DID  // PROCEDURE</a:t>
            </a:r>
            <a:endParaRPr lang="en-US" altLang="zh-CN" sz="2400" b="1" dirty="0">
              <a:solidFill>
                <a:schemeClr val="accent2"/>
              </a:solidFill>
              <a:latin typeface="Inter" panose="02000503000000020004" charset="0"/>
              <a:ea typeface="Inter" panose="02000503000000020004" charset="0"/>
              <a:cs typeface="Inter" panose="02000503000000020004" charset="0"/>
            </a:endParaRPr>
          </a:p>
        </p:txBody>
      </p:sp>
      <p:sp>
        <p:nvSpPr>
          <p:cNvPr id="59" name="文本框 78"/>
          <p:cNvSpPr txBox="1"/>
          <p:nvPr/>
        </p:nvSpPr>
        <p:spPr>
          <a:xfrm>
            <a:off x="525780" y="-235585"/>
            <a:ext cx="1073150" cy="1450975"/>
          </a:xfrm>
          <a:prstGeom prst="rect">
            <a:avLst/>
          </a:prstGeom>
          <a:noFill/>
        </p:spPr>
        <p:txBody>
          <a:bodyPr wrap="none" rtlCol="0">
            <a:spAutoFit/>
          </a:bodyPr>
          <a:lstStyle>
            <a:defPPr>
              <a:defRPr lang="zh-CN"/>
            </a:defPPr>
            <a:lvl1pPr>
              <a:lnSpc>
                <a:spcPct val="130000"/>
              </a:lnSpc>
              <a:defRPr sz="6800">
                <a:solidFill>
                  <a:schemeClr val="accent2"/>
                </a:solidFill>
                <a:latin typeface="+mj-ea"/>
                <a:ea typeface="+mj-ea"/>
              </a:defRPr>
            </a:lvl1pPr>
          </a:lstStyle>
          <a:p>
            <a:r>
              <a:rPr lang="en-US" altLang="zh-CN" dirty="0">
                <a:latin typeface="Inter Black" panose="02000503000000020004" charset="0"/>
                <a:ea typeface="Inter" panose="02000503000000020004" charset="0"/>
                <a:cs typeface="Inter Black" panose="02000503000000020004" charset="0"/>
              </a:rPr>
              <a:t>04</a:t>
            </a:r>
            <a:endParaRPr lang="en-US" altLang="zh-CN" dirty="0">
              <a:latin typeface="Inter Black" panose="02000503000000020004" charset="0"/>
              <a:ea typeface="Inter" panose="02000503000000020004" charset="0"/>
              <a:cs typeface="Inter Black" panose="02000503000000020004" charset="0"/>
            </a:endParaRPr>
          </a:p>
        </p:txBody>
      </p:sp>
      <p:cxnSp>
        <p:nvCxnSpPr>
          <p:cNvPr id="60" name="直接连接符 79"/>
          <p:cNvCxnSpPr/>
          <p:nvPr/>
        </p:nvCxnSpPr>
        <p:spPr>
          <a:xfrm>
            <a:off x="1109980" y="996950"/>
            <a:ext cx="314960" cy="0"/>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626745" y="1222375"/>
            <a:ext cx="11011535" cy="5336540"/>
          </a:xfrm>
          <a:prstGeom prst="rect">
            <a:avLst/>
          </a:prstGeom>
          <a:noFill/>
        </p:spPr>
        <p:txBody>
          <a:bodyPr wrap="square" rtlCol="0">
            <a:noAutofit/>
          </a:bodyPr>
          <a:p>
            <a:pPr lvl="0"/>
            <a:r>
              <a:rPr lang="en-US" altLang="en-US" sz="2200" b="1"/>
              <a:t>2.Methodology Overview</a:t>
            </a:r>
            <a:endParaRPr lang="en-US" altLang="en-US" sz="2200" b="1"/>
          </a:p>
          <a:p>
            <a:pPr lvl="0"/>
            <a:endParaRPr lang="en-US" altLang="en-US" sz="2200" b="1"/>
          </a:p>
          <a:p>
            <a:pPr lvl="0"/>
            <a:r>
              <a:rPr lang="en-US" altLang="en-US" sz="2200" b="1"/>
              <a:t> </a:t>
            </a:r>
            <a:endParaRPr lang="en-US" altLang="en-US" sz="2200" b="1"/>
          </a:p>
          <a:p>
            <a:pPr lvl="0"/>
            <a:endParaRPr lang="en-US" altLang="en-US" sz="2200" b="1"/>
          </a:p>
        </p:txBody>
      </p:sp>
      <p:pic>
        <p:nvPicPr>
          <p:cNvPr id="9" name="Picture 8"/>
          <p:cNvPicPr>
            <a:picLocks noChangeAspect="1"/>
          </p:cNvPicPr>
          <p:nvPr/>
        </p:nvPicPr>
        <p:blipFill>
          <a:blip r:embed="rId1"/>
          <a:stretch>
            <a:fillRect/>
          </a:stretch>
        </p:blipFill>
        <p:spPr>
          <a:xfrm>
            <a:off x="626745" y="1814195"/>
            <a:ext cx="9723120" cy="26060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 name="文本框 80"/>
          <p:cNvSpPr txBox="1"/>
          <p:nvPr/>
        </p:nvSpPr>
        <p:spPr>
          <a:xfrm>
            <a:off x="1042035" y="469900"/>
            <a:ext cx="6579235" cy="460375"/>
          </a:xfrm>
          <a:prstGeom prst="rect">
            <a:avLst/>
          </a:prstGeom>
          <a:noFill/>
        </p:spPr>
        <p:txBody>
          <a:bodyPr wrap="square" rtlCol="0">
            <a:spAutoFit/>
          </a:bodyPr>
          <a:lstStyle/>
          <a:p>
            <a:pPr algn="l"/>
            <a:r>
              <a:rPr lang="en-US" altLang="zh-CN" sz="2400" b="1" dirty="0">
                <a:solidFill>
                  <a:schemeClr val="accent2"/>
                </a:solidFill>
                <a:latin typeface="Inter" panose="02000503000000020004" charset="0"/>
                <a:ea typeface="Inter" panose="02000503000000020004" charset="0"/>
                <a:cs typeface="Inter" panose="02000503000000020004" charset="0"/>
              </a:rPr>
              <a:t>       WHAT WE DID  // procedure</a:t>
            </a:r>
            <a:endParaRPr lang="en-US" altLang="zh-CN" sz="2400" b="1" dirty="0">
              <a:solidFill>
                <a:schemeClr val="accent2"/>
              </a:solidFill>
              <a:latin typeface="Inter" panose="02000503000000020004" charset="0"/>
              <a:ea typeface="Inter" panose="02000503000000020004" charset="0"/>
              <a:cs typeface="Inter" panose="02000503000000020004" charset="0"/>
            </a:endParaRPr>
          </a:p>
        </p:txBody>
      </p:sp>
      <p:sp>
        <p:nvSpPr>
          <p:cNvPr id="59" name="文本框 78"/>
          <p:cNvSpPr txBox="1"/>
          <p:nvPr/>
        </p:nvSpPr>
        <p:spPr>
          <a:xfrm>
            <a:off x="525780" y="-235585"/>
            <a:ext cx="1073150" cy="1450975"/>
          </a:xfrm>
          <a:prstGeom prst="rect">
            <a:avLst/>
          </a:prstGeom>
          <a:noFill/>
        </p:spPr>
        <p:txBody>
          <a:bodyPr wrap="none" rtlCol="0">
            <a:spAutoFit/>
          </a:bodyPr>
          <a:lstStyle>
            <a:defPPr>
              <a:defRPr lang="zh-CN"/>
            </a:defPPr>
            <a:lvl1pPr>
              <a:lnSpc>
                <a:spcPct val="130000"/>
              </a:lnSpc>
              <a:defRPr sz="6800">
                <a:solidFill>
                  <a:schemeClr val="accent2"/>
                </a:solidFill>
                <a:latin typeface="+mj-ea"/>
                <a:ea typeface="+mj-ea"/>
              </a:defRPr>
            </a:lvl1pPr>
          </a:lstStyle>
          <a:p>
            <a:r>
              <a:rPr lang="en-US" altLang="zh-CN" dirty="0">
                <a:latin typeface="Inter Black" panose="02000503000000020004" charset="0"/>
                <a:ea typeface="Inter" panose="02000503000000020004" charset="0"/>
                <a:cs typeface="Inter Black" panose="02000503000000020004" charset="0"/>
              </a:rPr>
              <a:t>04</a:t>
            </a:r>
            <a:endParaRPr lang="en-US" altLang="zh-CN" dirty="0">
              <a:latin typeface="Inter Black" panose="02000503000000020004" charset="0"/>
              <a:ea typeface="Inter" panose="02000503000000020004" charset="0"/>
              <a:cs typeface="Inter Black" panose="02000503000000020004" charset="0"/>
            </a:endParaRPr>
          </a:p>
        </p:txBody>
      </p:sp>
      <p:cxnSp>
        <p:nvCxnSpPr>
          <p:cNvPr id="60" name="直接连接符 79"/>
          <p:cNvCxnSpPr/>
          <p:nvPr/>
        </p:nvCxnSpPr>
        <p:spPr>
          <a:xfrm>
            <a:off x="1109980" y="996950"/>
            <a:ext cx="314960" cy="0"/>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626745" y="1222375"/>
            <a:ext cx="11011535" cy="5336540"/>
          </a:xfrm>
          <a:prstGeom prst="rect">
            <a:avLst/>
          </a:prstGeom>
          <a:noFill/>
        </p:spPr>
        <p:txBody>
          <a:bodyPr wrap="square" rtlCol="0">
            <a:noAutofit/>
          </a:bodyPr>
          <a:p>
            <a:pPr lvl="0"/>
            <a:r>
              <a:rPr lang="en-US" altLang="en-US" sz="2200" b="1"/>
              <a:t>A.Raw EDA (GSR) Signal On Wrist</a:t>
            </a:r>
            <a:endParaRPr lang="en-US" altLang="en-US"/>
          </a:p>
          <a:p>
            <a:pPr lvl="2"/>
            <a:r>
              <a:rPr lang="en-US" altLang="en-US" b="1"/>
              <a:t>EDA:</a:t>
            </a:r>
            <a:r>
              <a:rPr lang="en-US" altLang="en-US"/>
              <a:t> measures the electrical conductance of the skin, which varies with its moisture level. This moisture level is influenced by sweat gland activity, which is controlled by the sympathetic nervous system. Therefore, EDA is a strong indicator of psychological or physiological arousal.</a:t>
            </a:r>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p:txBody>
      </p:sp>
      <p:pic>
        <p:nvPicPr>
          <p:cNvPr id="2" name="Picture 1"/>
          <p:cNvPicPr>
            <a:picLocks noChangeAspect="1"/>
          </p:cNvPicPr>
          <p:nvPr/>
        </p:nvPicPr>
        <p:blipFill>
          <a:blip r:embed="rId1"/>
          <a:stretch>
            <a:fillRect/>
          </a:stretch>
        </p:blipFill>
        <p:spPr>
          <a:xfrm>
            <a:off x="1190625" y="2529840"/>
            <a:ext cx="10375265" cy="35725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 name="文本框 80"/>
          <p:cNvSpPr txBox="1"/>
          <p:nvPr/>
        </p:nvSpPr>
        <p:spPr>
          <a:xfrm>
            <a:off x="1042035" y="469900"/>
            <a:ext cx="6579235" cy="460375"/>
          </a:xfrm>
          <a:prstGeom prst="rect">
            <a:avLst/>
          </a:prstGeom>
          <a:noFill/>
        </p:spPr>
        <p:txBody>
          <a:bodyPr wrap="square" rtlCol="0">
            <a:spAutoFit/>
          </a:bodyPr>
          <a:lstStyle/>
          <a:p>
            <a:pPr algn="l"/>
            <a:r>
              <a:rPr lang="en-US" altLang="zh-CN" sz="2400" b="1" dirty="0">
                <a:solidFill>
                  <a:schemeClr val="accent2"/>
                </a:solidFill>
                <a:latin typeface="Inter" panose="02000503000000020004" charset="0"/>
                <a:ea typeface="Inter" panose="02000503000000020004" charset="0"/>
                <a:cs typeface="Inter" panose="02000503000000020004" charset="0"/>
              </a:rPr>
              <a:t>       WHAT WE DID  // procedure</a:t>
            </a:r>
            <a:endParaRPr lang="en-US" altLang="zh-CN" sz="2400" b="1" dirty="0">
              <a:solidFill>
                <a:schemeClr val="accent2"/>
              </a:solidFill>
              <a:latin typeface="Inter" panose="02000503000000020004" charset="0"/>
              <a:ea typeface="Inter" panose="02000503000000020004" charset="0"/>
              <a:cs typeface="Inter" panose="02000503000000020004" charset="0"/>
            </a:endParaRPr>
          </a:p>
        </p:txBody>
      </p:sp>
      <p:sp>
        <p:nvSpPr>
          <p:cNvPr id="59" name="文本框 78"/>
          <p:cNvSpPr txBox="1"/>
          <p:nvPr/>
        </p:nvSpPr>
        <p:spPr>
          <a:xfrm>
            <a:off x="525780" y="-235585"/>
            <a:ext cx="1073150" cy="1450975"/>
          </a:xfrm>
          <a:prstGeom prst="rect">
            <a:avLst/>
          </a:prstGeom>
          <a:noFill/>
        </p:spPr>
        <p:txBody>
          <a:bodyPr wrap="none" rtlCol="0">
            <a:spAutoFit/>
          </a:bodyPr>
          <a:lstStyle>
            <a:defPPr>
              <a:defRPr lang="zh-CN"/>
            </a:defPPr>
            <a:lvl1pPr>
              <a:lnSpc>
                <a:spcPct val="130000"/>
              </a:lnSpc>
              <a:defRPr sz="6800">
                <a:solidFill>
                  <a:schemeClr val="accent2"/>
                </a:solidFill>
                <a:latin typeface="+mj-ea"/>
                <a:ea typeface="+mj-ea"/>
              </a:defRPr>
            </a:lvl1pPr>
          </a:lstStyle>
          <a:p>
            <a:r>
              <a:rPr lang="en-US" altLang="zh-CN" dirty="0">
                <a:latin typeface="Inter Black" panose="02000503000000020004" charset="0"/>
                <a:ea typeface="Inter" panose="02000503000000020004" charset="0"/>
                <a:cs typeface="Inter Black" panose="02000503000000020004" charset="0"/>
              </a:rPr>
              <a:t>04</a:t>
            </a:r>
            <a:endParaRPr lang="en-US" altLang="zh-CN" dirty="0">
              <a:latin typeface="Inter Black" panose="02000503000000020004" charset="0"/>
              <a:ea typeface="Inter" panose="02000503000000020004" charset="0"/>
              <a:cs typeface="Inter Black" panose="02000503000000020004" charset="0"/>
            </a:endParaRPr>
          </a:p>
        </p:txBody>
      </p:sp>
      <p:cxnSp>
        <p:nvCxnSpPr>
          <p:cNvPr id="60" name="直接连接符 79"/>
          <p:cNvCxnSpPr/>
          <p:nvPr/>
        </p:nvCxnSpPr>
        <p:spPr>
          <a:xfrm>
            <a:off x="1109980" y="996950"/>
            <a:ext cx="314960" cy="0"/>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626745" y="1222375"/>
            <a:ext cx="11011535" cy="5336540"/>
          </a:xfrm>
          <a:prstGeom prst="rect">
            <a:avLst/>
          </a:prstGeom>
          <a:noFill/>
        </p:spPr>
        <p:txBody>
          <a:bodyPr wrap="square" rtlCol="0">
            <a:noAutofit/>
          </a:bodyPr>
          <a:p>
            <a:pPr lvl="0"/>
            <a:r>
              <a:rPr lang="en-US" altLang="en-US" sz="2200" b="1"/>
              <a:t>B.Preprocessing:</a:t>
            </a:r>
            <a:endParaRPr lang="en-US" altLang="en-US" sz="2200" b="1"/>
          </a:p>
          <a:p>
            <a:pPr lvl="1"/>
            <a:r>
              <a:rPr lang="en-US" altLang="en-US"/>
              <a:t>We use a low-pass filter to smooth out the GSR signal. The code sets it to focus on slow changes (0.1 Hz cutoff) since stress signals don’t jump around super fast.</a:t>
            </a:r>
            <a:endParaRPr lang="en-US" altLang="en-US"/>
          </a:p>
          <a:p>
            <a:pPr lvl="1"/>
            <a:endParaRPr lang="en-US" altLang="en-US"/>
          </a:p>
          <a:p>
            <a:pPr lvl="1"/>
            <a:r>
              <a:rPr lang="en-US" altLang="en-US"/>
              <a:t>This makes the data way clearer for analysis. We even plot the raw signal next to the cleaned-up version to show how much better it looks.</a:t>
            </a:r>
            <a:endParaRPr lang="en-US" altLang="en-US"/>
          </a:p>
          <a:p>
            <a:pPr lvl="1"/>
            <a:endParaRPr lang="en-US" altLang="en-US"/>
          </a:p>
          <a:p>
            <a:pPr lvl="1"/>
            <a:endParaRPr lang="en-US" altLang="en-US"/>
          </a:p>
          <a:p>
            <a:pPr lvl="1"/>
            <a:endParaRPr lang="en-US" altLang="en-US"/>
          </a:p>
        </p:txBody>
      </p:sp>
      <p:pic>
        <p:nvPicPr>
          <p:cNvPr id="3" name="Picture 2"/>
          <p:cNvPicPr>
            <a:picLocks noChangeAspect="1"/>
          </p:cNvPicPr>
          <p:nvPr/>
        </p:nvPicPr>
        <p:blipFill>
          <a:blip r:embed="rId1"/>
          <a:stretch>
            <a:fillRect/>
          </a:stretch>
        </p:blipFill>
        <p:spPr>
          <a:xfrm>
            <a:off x="1042035" y="3116580"/>
            <a:ext cx="9256395" cy="35077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 name="文本框 80"/>
          <p:cNvSpPr txBox="1"/>
          <p:nvPr/>
        </p:nvSpPr>
        <p:spPr>
          <a:xfrm>
            <a:off x="1042035" y="469900"/>
            <a:ext cx="6579235" cy="460375"/>
          </a:xfrm>
          <a:prstGeom prst="rect">
            <a:avLst/>
          </a:prstGeom>
          <a:noFill/>
        </p:spPr>
        <p:txBody>
          <a:bodyPr wrap="square" rtlCol="0">
            <a:spAutoFit/>
          </a:bodyPr>
          <a:lstStyle/>
          <a:p>
            <a:pPr algn="l"/>
            <a:r>
              <a:rPr lang="en-US" altLang="zh-CN" sz="2400" b="1" dirty="0">
                <a:solidFill>
                  <a:schemeClr val="accent2"/>
                </a:solidFill>
                <a:latin typeface="Inter" panose="02000503000000020004" charset="0"/>
                <a:ea typeface="Inter" panose="02000503000000020004" charset="0"/>
                <a:cs typeface="Inter" panose="02000503000000020004" charset="0"/>
              </a:rPr>
              <a:t>       WHAT WE DID  // procedure</a:t>
            </a:r>
            <a:endParaRPr lang="en-US" altLang="zh-CN" sz="2400" b="1" dirty="0">
              <a:solidFill>
                <a:schemeClr val="accent2"/>
              </a:solidFill>
              <a:latin typeface="Inter" panose="02000503000000020004" charset="0"/>
              <a:ea typeface="Inter" panose="02000503000000020004" charset="0"/>
              <a:cs typeface="Inter" panose="02000503000000020004" charset="0"/>
            </a:endParaRPr>
          </a:p>
        </p:txBody>
      </p:sp>
      <p:sp>
        <p:nvSpPr>
          <p:cNvPr id="59" name="文本框 78"/>
          <p:cNvSpPr txBox="1"/>
          <p:nvPr/>
        </p:nvSpPr>
        <p:spPr>
          <a:xfrm>
            <a:off x="525780" y="-235585"/>
            <a:ext cx="1073150" cy="1450975"/>
          </a:xfrm>
          <a:prstGeom prst="rect">
            <a:avLst/>
          </a:prstGeom>
          <a:noFill/>
        </p:spPr>
        <p:txBody>
          <a:bodyPr wrap="none" rtlCol="0">
            <a:spAutoFit/>
          </a:bodyPr>
          <a:lstStyle>
            <a:defPPr>
              <a:defRPr lang="zh-CN"/>
            </a:defPPr>
            <a:lvl1pPr>
              <a:lnSpc>
                <a:spcPct val="130000"/>
              </a:lnSpc>
              <a:defRPr sz="6800">
                <a:solidFill>
                  <a:schemeClr val="accent2"/>
                </a:solidFill>
                <a:latin typeface="+mj-ea"/>
                <a:ea typeface="+mj-ea"/>
              </a:defRPr>
            </a:lvl1pPr>
          </a:lstStyle>
          <a:p>
            <a:r>
              <a:rPr lang="en-US" altLang="zh-CN" dirty="0">
                <a:latin typeface="Inter Black" panose="02000503000000020004" charset="0"/>
                <a:ea typeface="Inter" panose="02000503000000020004" charset="0"/>
                <a:cs typeface="Inter Black" panose="02000503000000020004" charset="0"/>
              </a:rPr>
              <a:t>04</a:t>
            </a:r>
            <a:endParaRPr lang="en-US" altLang="zh-CN" dirty="0">
              <a:latin typeface="Inter Black" panose="02000503000000020004" charset="0"/>
              <a:ea typeface="Inter" panose="02000503000000020004" charset="0"/>
              <a:cs typeface="Inter Black" panose="02000503000000020004" charset="0"/>
            </a:endParaRPr>
          </a:p>
        </p:txBody>
      </p:sp>
      <p:cxnSp>
        <p:nvCxnSpPr>
          <p:cNvPr id="60" name="直接连接符 79"/>
          <p:cNvCxnSpPr/>
          <p:nvPr/>
        </p:nvCxnSpPr>
        <p:spPr>
          <a:xfrm>
            <a:off x="1109980" y="996950"/>
            <a:ext cx="314960" cy="0"/>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626745" y="1222375"/>
            <a:ext cx="11011535" cy="5336540"/>
          </a:xfrm>
          <a:prstGeom prst="rect">
            <a:avLst/>
          </a:prstGeom>
          <a:noFill/>
        </p:spPr>
        <p:txBody>
          <a:bodyPr wrap="square" rtlCol="0">
            <a:noAutofit/>
          </a:bodyPr>
          <a:p>
            <a:pPr lvl="0"/>
            <a:r>
              <a:rPr lang="en-US" altLang="en-US" sz="2200" b="1"/>
              <a:t>C.Feature Extraction from GSR Signals:</a:t>
            </a:r>
            <a:endParaRPr lang="en-US" altLang="en-US" sz="2200" b="1"/>
          </a:p>
          <a:p>
            <a:pPr marL="285750" lvl="0" indent="-285750">
              <a:buFont typeface="Arial" panose="020B0604020202020204" pitchFamily="34" charset="0"/>
              <a:buChar char="•"/>
            </a:pPr>
            <a:r>
              <a:rPr lang="en-US" altLang="en-US"/>
              <a:t>The code slices the signal into 20-second windows (80 samples at 4 Hz) to make sure we’re capturing meaningful moments.</a:t>
            </a:r>
            <a:endParaRPr lang="en-US" altLang="en-US"/>
          </a:p>
          <a:p>
            <a:pPr lvl="0"/>
            <a:endParaRPr lang="en-US" altLang="en-US"/>
          </a:p>
          <a:p>
            <a:pPr marL="285750" lvl="0" indent="-285750">
              <a:buFont typeface="Arial" panose="020B0604020202020204" pitchFamily="34" charset="0"/>
              <a:buChar char="•"/>
            </a:pPr>
            <a:r>
              <a:rPr lang="en-US" altLang="en-US"/>
              <a:t>Time-domain features (e.g., mean and standard deviation reflect signal amplitude and variability), and Frequency-domain features (e.g., dominant frequency and total power from Welch’s method indicate signal periodicity).</a:t>
            </a:r>
            <a:endParaRPr lang="en-US" altLang="en-US"/>
          </a:p>
          <a:p>
            <a:pPr lvl="0"/>
            <a:endParaRPr lang="en-US" altLang="en-US"/>
          </a:p>
          <a:p>
            <a:pPr marL="285750" lvl="0" indent="-285750">
              <a:buFont typeface="Arial" panose="020B0604020202020204" pitchFamily="34" charset="0"/>
              <a:buChar char="•"/>
            </a:pPr>
            <a:r>
              <a:rPr lang="en-US" altLang="en-US"/>
              <a:t>The extracted features: mean, standard deviation, minimum, maximum, skewness, kurtosis, dominant      frequency, and total power.</a:t>
            </a:r>
            <a:endParaRPr lang="en-US" altLang="en-US"/>
          </a:p>
          <a:p>
            <a:pPr lvl="1"/>
            <a:endParaRPr lang="en-US" altLang="en-US"/>
          </a:p>
        </p:txBody>
      </p:sp>
      <p:pic>
        <p:nvPicPr>
          <p:cNvPr id="2" name="Picture 1"/>
          <p:cNvPicPr>
            <a:picLocks noChangeAspect="1"/>
          </p:cNvPicPr>
          <p:nvPr/>
        </p:nvPicPr>
        <p:blipFill>
          <a:blip r:embed="rId1"/>
          <a:stretch>
            <a:fillRect/>
          </a:stretch>
        </p:blipFill>
        <p:spPr>
          <a:xfrm>
            <a:off x="744220" y="4229735"/>
            <a:ext cx="6819900" cy="1123950"/>
          </a:xfrm>
          <a:prstGeom prst="rect">
            <a:avLst/>
          </a:prstGeom>
        </p:spPr>
      </p:pic>
      <p:pic>
        <p:nvPicPr>
          <p:cNvPr id="3" name="Picture 2"/>
          <p:cNvPicPr>
            <a:picLocks noChangeAspect="1"/>
          </p:cNvPicPr>
          <p:nvPr/>
        </p:nvPicPr>
        <p:blipFill>
          <a:blip r:embed="rId2"/>
          <a:stretch>
            <a:fillRect/>
          </a:stretch>
        </p:blipFill>
        <p:spPr>
          <a:xfrm>
            <a:off x="5334000" y="5553075"/>
            <a:ext cx="6010275" cy="952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 name="文本框 80"/>
          <p:cNvSpPr txBox="1"/>
          <p:nvPr/>
        </p:nvSpPr>
        <p:spPr>
          <a:xfrm>
            <a:off x="1042035" y="469900"/>
            <a:ext cx="6579235" cy="460375"/>
          </a:xfrm>
          <a:prstGeom prst="rect">
            <a:avLst/>
          </a:prstGeom>
          <a:noFill/>
        </p:spPr>
        <p:txBody>
          <a:bodyPr wrap="square" rtlCol="0">
            <a:spAutoFit/>
          </a:bodyPr>
          <a:lstStyle/>
          <a:p>
            <a:pPr algn="l"/>
            <a:r>
              <a:rPr lang="en-US" altLang="zh-CN" sz="2400" b="1" dirty="0">
                <a:solidFill>
                  <a:schemeClr val="accent2"/>
                </a:solidFill>
                <a:latin typeface="Inter" panose="02000503000000020004" charset="0"/>
                <a:ea typeface="Inter" panose="02000503000000020004" charset="0"/>
                <a:cs typeface="Inter" panose="02000503000000020004" charset="0"/>
              </a:rPr>
              <a:t>       WHAT WE DID  // procedure</a:t>
            </a:r>
            <a:endParaRPr lang="en-US" altLang="zh-CN" sz="2400" b="1" dirty="0">
              <a:solidFill>
                <a:schemeClr val="accent2"/>
              </a:solidFill>
              <a:latin typeface="Inter" panose="02000503000000020004" charset="0"/>
              <a:ea typeface="Inter" panose="02000503000000020004" charset="0"/>
              <a:cs typeface="Inter" panose="02000503000000020004" charset="0"/>
            </a:endParaRPr>
          </a:p>
        </p:txBody>
      </p:sp>
      <p:sp>
        <p:nvSpPr>
          <p:cNvPr id="59" name="文本框 78"/>
          <p:cNvSpPr txBox="1"/>
          <p:nvPr/>
        </p:nvSpPr>
        <p:spPr>
          <a:xfrm>
            <a:off x="525780" y="-235585"/>
            <a:ext cx="1073150" cy="1450975"/>
          </a:xfrm>
          <a:prstGeom prst="rect">
            <a:avLst/>
          </a:prstGeom>
          <a:noFill/>
        </p:spPr>
        <p:txBody>
          <a:bodyPr wrap="none" rtlCol="0">
            <a:spAutoFit/>
          </a:bodyPr>
          <a:lstStyle>
            <a:defPPr>
              <a:defRPr lang="zh-CN"/>
            </a:defPPr>
            <a:lvl1pPr>
              <a:lnSpc>
                <a:spcPct val="130000"/>
              </a:lnSpc>
              <a:defRPr sz="6800">
                <a:solidFill>
                  <a:schemeClr val="accent2"/>
                </a:solidFill>
                <a:latin typeface="+mj-ea"/>
                <a:ea typeface="+mj-ea"/>
              </a:defRPr>
            </a:lvl1pPr>
          </a:lstStyle>
          <a:p>
            <a:r>
              <a:rPr lang="en-US" altLang="zh-CN" dirty="0">
                <a:latin typeface="Inter Black" panose="02000503000000020004" charset="0"/>
                <a:ea typeface="Inter" panose="02000503000000020004" charset="0"/>
                <a:cs typeface="Inter Black" panose="02000503000000020004" charset="0"/>
              </a:rPr>
              <a:t>04</a:t>
            </a:r>
            <a:endParaRPr lang="en-US" altLang="zh-CN" dirty="0">
              <a:latin typeface="Inter Black" panose="02000503000000020004" charset="0"/>
              <a:ea typeface="Inter" panose="02000503000000020004" charset="0"/>
              <a:cs typeface="Inter Black" panose="02000503000000020004" charset="0"/>
            </a:endParaRPr>
          </a:p>
        </p:txBody>
      </p:sp>
      <p:cxnSp>
        <p:nvCxnSpPr>
          <p:cNvPr id="60" name="直接连接符 79"/>
          <p:cNvCxnSpPr/>
          <p:nvPr/>
        </p:nvCxnSpPr>
        <p:spPr>
          <a:xfrm>
            <a:off x="1109980" y="996950"/>
            <a:ext cx="314960" cy="0"/>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626745" y="1222375"/>
            <a:ext cx="11011535" cy="5336540"/>
          </a:xfrm>
          <a:prstGeom prst="rect">
            <a:avLst/>
          </a:prstGeom>
          <a:noFill/>
        </p:spPr>
        <p:txBody>
          <a:bodyPr wrap="square" rtlCol="0">
            <a:noAutofit/>
          </a:bodyPr>
          <a:p>
            <a:pPr lvl="0"/>
            <a:r>
              <a:rPr lang="en-US" altLang="en-US" sz="2200" b="1"/>
              <a:t>D.Handling Imbalanced Data with SMOTE</a:t>
            </a:r>
            <a:r>
              <a:rPr lang="en-US" altLang="en-US" b="1"/>
              <a:t>(Synthetic Minority Over-sampling Technique)</a:t>
            </a:r>
            <a:endParaRPr lang="en-US" altLang="en-US" sz="2200" b="1"/>
          </a:p>
          <a:p>
            <a:pPr lvl="1"/>
            <a:r>
              <a:rPr lang="en-US" altLang="en-US" b="1"/>
              <a:t>how the SMOTE work?  </a:t>
            </a:r>
            <a:endParaRPr lang="en-US" altLang="en-US" b="1"/>
          </a:p>
          <a:p>
            <a:pPr marL="742950" lvl="1" indent="-285750">
              <a:buFont typeface="Arial" panose="020B0604020202020204" pitchFamily="34" charset="0"/>
              <a:buChar char="•"/>
            </a:pPr>
            <a:r>
              <a:rPr lang="en-US" altLang="en-US"/>
              <a:t>(from imblearn.over_sampling import SMOTE) generates synthetic samples for the minority class (stress) to balance the dataset.</a:t>
            </a:r>
            <a:endParaRPr lang="en-US" altLang="en-US"/>
          </a:p>
        </p:txBody>
      </p:sp>
      <p:pic>
        <p:nvPicPr>
          <p:cNvPr id="4" name="Picture 3"/>
          <p:cNvPicPr>
            <a:picLocks noChangeAspect="1"/>
          </p:cNvPicPr>
          <p:nvPr/>
        </p:nvPicPr>
        <p:blipFill>
          <a:blip r:embed="rId1"/>
          <a:srcRect b="3916"/>
          <a:stretch>
            <a:fillRect/>
          </a:stretch>
        </p:blipFill>
        <p:spPr>
          <a:xfrm>
            <a:off x="1350010" y="2506345"/>
            <a:ext cx="9115425" cy="42373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 name="文本框 80"/>
          <p:cNvSpPr txBox="1"/>
          <p:nvPr/>
        </p:nvSpPr>
        <p:spPr>
          <a:xfrm>
            <a:off x="1042035" y="469900"/>
            <a:ext cx="6579235" cy="460375"/>
          </a:xfrm>
          <a:prstGeom prst="rect">
            <a:avLst/>
          </a:prstGeom>
          <a:noFill/>
        </p:spPr>
        <p:txBody>
          <a:bodyPr wrap="square" rtlCol="0">
            <a:spAutoFit/>
          </a:bodyPr>
          <a:lstStyle/>
          <a:p>
            <a:pPr algn="l"/>
            <a:r>
              <a:rPr lang="en-US" altLang="zh-CN" sz="2400" b="1" dirty="0">
                <a:solidFill>
                  <a:schemeClr val="accent2"/>
                </a:solidFill>
                <a:latin typeface="Inter" panose="02000503000000020004" charset="0"/>
                <a:ea typeface="Inter" panose="02000503000000020004" charset="0"/>
                <a:cs typeface="Inter" panose="02000503000000020004" charset="0"/>
              </a:rPr>
              <a:t>       WHAT WE DID  // procedure</a:t>
            </a:r>
            <a:endParaRPr lang="en-US" altLang="zh-CN" sz="2400" b="1" dirty="0">
              <a:solidFill>
                <a:schemeClr val="accent2"/>
              </a:solidFill>
              <a:latin typeface="Inter" panose="02000503000000020004" charset="0"/>
              <a:ea typeface="Inter" panose="02000503000000020004" charset="0"/>
              <a:cs typeface="Inter" panose="02000503000000020004" charset="0"/>
            </a:endParaRPr>
          </a:p>
        </p:txBody>
      </p:sp>
      <p:sp>
        <p:nvSpPr>
          <p:cNvPr id="59" name="文本框 78"/>
          <p:cNvSpPr txBox="1"/>
          <p:nvPr/>
        </p:nvSpPr>
        <p:spPr>
          <a:xfrm>
            <a:off x="525780" y="-235585"/>
            <a:ext cx="1073150" cy="1450975"/>
          </a:xfrm>
          <a:prstGeom prst="rect">
            <a:avLst/>
          </a:prstGeom>
          <a:noFill/>
        </p:spPr>
        <p:txBody>
          <a:bodyPr wrap="none" rtlCol="0">
            <a:spAutoFit/>
          </a:bodyPr>
          <a:lstStyle>
            <a:defPPr>
              <a:defRPr lang="zh-CN"/>
            </a:defPPr>
            <a:lvl1pPr>
              <a:lnSpc>
                <a:spcPct val="130000"/>
              </a:lnSpc>
              <a:defRPr sz="6800">
                <a:solidFill>
                  <a:schemeClr val="accent2"/>
                </a:solidFill>
                <a:latin typeface="+mj-ea"/>
                <a:ea typeface="+mj-ea"/>
              </a:defRPr>
            </a:lvl1pPr>
          </a:lstStyle>
          <a:p>
            <a:r>
              <a:rPr lang="en-US" altLang="zh-CN" dirty="0">
                <a:latin typeface="Inter Black" panose="02000503000000020004" charset="0"/>
                <a:ea typeface="Inter" panose="02000503000000020004" charset="0"/>
                <a:cs typeface="Inter Black" panose="02000503000000020004" charset="0"/>
              </a:rPr>
              <a:t>04</a:t>
            </a:r>
            <a:endParaRPr lang="en-US" altLang="zh-CN" dirty="0">
              <a:latin typeface="Inter Black" panose="02000503000000020004" charset="0"/>
              <a:ea typeface="Inter" panose="02000503000000020004" charset="0"/>
              <a:cs typeface="Inter Black" panose="02000503000000020004" charset="0"/>
            </a:endParaRPr>
          </a:p>
        </p:txBody>
      </p:sp>
      <p:cxnSp>
        <p:nvCxnSpPr>
          <p:cNvPr id="60" name="直接连接符 79"/>
          <p:cNvCxnSpPr/>
          <p:nvPr/>
        </p:nvCxnSpPr>
        <p:spPr>
          <a:xfrm>
            <a:off x="1109980" y="996950"/>
            <a:ext cx="314960" cy="0"/>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626745" y="1222375"/>
            <a:ext cx="11011535" cy="5336540"/>
          </a:xfrm>
          <a:prstGeom prst="rect">
            <a:avLst/>
          </a:prstGeom>
          <a:noFill/>
        </p:spPr>
        <p:txBody>
          <a:bodyPr wrap="square" rtlCol="0">
            <a:noAutofit/>
          </a:bodyPr>
          <a:p>
            <a:pPr lvl="0"/>
            <a:r>
              <a:rPr lang="en-US" altLang="en-US" sz="2200" b="1"/>
              <a:t>E.Random Forest Classification Model</a:t>
            </a:r>
            <a:endParaRPr lang="en-US" altLang="en-US" sz="2200" b="1"/>
          </a:p>
          <a:p>
            <a:pPr lvl="1"/>
            <a:r>
              <a:rPr lang="en-US" altLang="en-US" b="1"/>
              <a:t>Why Random forest ?</a:t>
            </a:r>
            <a:endParaRPr lang="en-US" altLang="en-US" b="1"/>
          </a:p>
          <a:p>
            <a:pPr marL="742950" lvl="1" indent="-285750">
              <a:buFont typeface="Arial" panose="020B0604020202020204" pitchFamily="34" charset="0"/>
              <a:buChar char="•"/>
            </a:pPr>
            <a:r>
              <a:rPr lang="en-US" altLang="en-US"/>
              <a:t>Ideal for signal analysis because it handles nonlinear patterns well, is robust to noise, and automatically identifies important features. It also performs reliably with small or imbalanced datasets and reduces the risk of overfitting.</a:t>
            </a:r>
            <a:endParaRPr lang="en-US" altLang="en-US"/>
          </a:p>
          <a:p>
            <a:pPr lvl="1" algn="l">
              <a:buClrTx/>
              <a:buSzTx/>
              <a:buFontTx/>
            </a:pPr>
            <a:endParaRPr lang="en-US" altLang="en-US" b="1">
              <a:sym typeface="+mn-ea"/>
            </a:endParaRPr>
          </a:p>
          <a:p>
            <a:pPr lvl="1" algn="l">
              <a:buClrTx/>
              <a:buSzTx/>
              <a:buFontTx/>
            </a:pPr>
            <a:r>
              <a:rPr lang="en-US" altLang="en-US" b="1">
                <a:sym typeface="+mn-ea"/>
              </a:rPr>
              <a:t>The model parameters:</a:t>
            </a:r>
            <a:endParaRPr lang="en-US" altLang="en-US" b="1"/>
          </a:p>
          <a:p>
            <a:pPr marL="742950" lvl="1" indent="-285750">
              <a:buFont typeface="Arial" panose="020B0604020202020204" pitchFamily="34" charset="0"/>
              <a:buChar char="•"/>
            </a:pPr>
            <a:r>
              <a:rPr lang="en-US" altLang="en-US"/>
              <a:t>100 trees (MAX_TREES), max depth of 10, and balanced class weights to handle any residual imbalance.</a:t>
            </a:r>
            <a:endParaRPr lang="en-US" altLang="en-US"/>
          </a:p>
          <a:p>
            <a:pPr marL="742950" lvl="1" indent="-285750">
              <a:buFont typeface="Arial" panose="020B0604020202020204" pitchFamily="34" charset="0"/>
              <a:buChar char="•"/>
            </a:pPr>
            <a:endParaRPr lang="en-US" altLang="en-US"/>
          </a:p>
          <a:p>
            <a:pPr lvl="1" indent="0">
              <a:buFont typeface="Arial" panose="020B0604020202020204" pitchFamily="34" charset="0"/>
              <a:buNone/>
            </a:pPr>
            <a:r>
              <a:rPr lang="en-US" altLang="en-US" b="1"/>
              <a:t>Training &amp; Testing</a:t>
            </a:r>
            <a:r>
              <a:rPr lang="en-US" altLang="en-US"/>
              <a:t> </a:t>
            </a:r>
            <a:endParaRPr lang="en-US" altLang="en-US"/>
          </a:p>
          <a:p>
            <a:pPr lvl="1" indent="0">
              <a:buFont typeface="Arial" panose="020B0604020202020204" pitchFamily="34" charset="0"/>
              <a:buNone/>
            </a:pPr>
            <a:r>
              <a:rPr lang="en-US" altLang="en-US"/>
              <a:t>     Data split: 70% training, 30% testing (TEST_SIZE = 0.3)</a:t>
            </a:r>
            <a:endParaRPr lang="en-US" altLang="en-US"/>
          </a:p>
          <a:p>
            <a:pPr lvl="0"/>
            <a:endParaRPr lang="en-US" altLang="en-US"/>
          </a:p>
          <a:p>
            <a:pPr lvl="0"/>
            <a:endParaRPr lang="en-US" altLang="en-US"/>
          </a:p>
          <a:p>
            <a:pPr lvl="0"/>
            <a:endParaRPr lang="en-US" altLang="en-US"/>
          </a:p>
          <a:p>
            <a:pPr lvl="0"/>
            <a:endParaRPr lang="en-US" altLang="en-US"/>
          </a:p>
          <a:p>
            <a:pPr lvl="0"/>
            <a:endParaRPr lang="en-US" altLang="en-US"/>
          </a:p>
          <a:p>
            <a:pPr lvl="0"/>
            <a:endParaRPr lang="en-US" altLang="en-US"/>
          </a:p>
          <a:p>
            <a:pPr lvl="0"/>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 name="文本框 80"/>
          <p:cNvSpPr txBox="1"/>
          <p:nvPr/>
        </p:nvSpPr>
        <p:spPr>
          <a:xfrm>
            <a:off x="1042035" y="469900"/>
            <a:ext cx="6579235" cy="460375"/>
          </a:xfrm>
          <a:prstGeom prst="rect">
            <a:avLst/>
          </a:prstGeom>
          <a:noFill/>
        </p:spPr>
        <p:txBody>
          <a:bodyPr wrap="square" rtlCol="0">
            <a:spAutoFit/>
          </a:bodyPr>
          <a:lstStyle/>
          <a:p>
            <a:pPr algn="l"/>
            <a:r>
              <a:rPr lang="en-US" altLang="zh-CN" sz="2400" b="1" dirty="0">
                <a:solidFill>
                  <a:schemeClr val="accent2"/>
                </a:solidFill>
                <a:latin typeface="Inter" panose="02000503000000020004" charset="0"/>
                <a:ea typeface="Inter" panose="02000503000000020004" charset="0"/>
                <a:cs typeface="Inter" panose="02000503000000020004" charset="0"/>
              </a:rPr>
              <a:t>       WHAT WE DID  // procedure</a:t>
            </a:r>
            <a:endParaRPr lang="en-US" altLang="zh-CN" sz="2400" b="1" dirty="0">
              <a:solidFill>
                <a:schemeClr val="accent2"/>
              </a:solidFill>
              <a:latin typeface="Inter" panose="02000503000000020004" charset="0"/>
              <a:ea typeface="Inter" panose="02000503000000020004" charset="0"/>
              <a:cs typeface="Inter" panose="02000503000000020004" charset="0"/>
            </a:endParaRPr>
          </a:p>
        </p:txBody>
      </p:sp>
      <p:sp>
        <p:nvSpPr>
          <p:cNvPr id="59" name="文本框 78"/>
          <p:cNvSpPr txBox="1"/>
          <p:nvPr/>
        </p:nvSpPr>
        <p:spPr>
          <a:xfrm>
            <a:off x="525780" y="-235585"/>
            <a:ext cx="1073150" cy="1450975"/>
          </a:xfrm>
          <a:prstGeom prst="rect">
            <a:avLst/>
          </a:prstGeom>
          <a:noFill/>
        </p:spPr>
        <p:txBody>
          <a:bodyPr wrap="none" rtlCol="0">
            <a:spAutoFit/>
          </a:bodyPr>
          <a:lstStyle>
            <a:defPPr>
              <a:defRPr lang="zh-CN"/>
            </a:defPPr>
            <a:lvl1pPr>
              <a:lnSpc>
                <a:spcPct val="130000"/>
              </a:lnSpc>
              <a:defRPr sz="6800">
                <a:solidFill>
                  <a:schemeClr val="accent2"/>
                </a:solidFill>
                <a:latin typeface="+mj-ea"/>
                <a:ea typeface="+mj-ea"/>
              </a:defRPr>
            </a:lvl1pPr>
          </a:lstStyle>
          <a:p>
            <a:r>
              <a:rPr lang="en-US" altLang="zh-CN" dirty="0">
                <a:latin typeface="Inter Black" panose="02000503000000020004" charset="0"/>
                <a:ea typeface="Inter" panose="02000503000000020004" charset="0"/>
                <a:cs typeface="Inter Black" panose="02000503000000020004" charset="0"/>
              </a:rPr>
              <a:t>04</a:t>
            </a:r>
            <a:endParaRPr lang="en-US" altLang="zh-CN" dirty="0">
              <a:latin typeface="Inter Black" panose="02000503000000020004" charset="0"/>
              <a:ea typeface="Inter" panose="02000503000000020004" charset="0"/>
              <a:cs typeface="Inter Black" panose="02000503000000020004" charset="0"/>
            </a:endParaRPr>
          </a:p>
        </p:txBody>
      </p:sp>
      <p:cxnSp>
        <p:nvCxnSpPr>
          <p:cNvPr id="60" name="直接连接符 79"/>
          <p:cNvCxnSpPr/>
          <p:nvPr/>
        </p:nvCxnSpPr>
        <p:spPr>
          <a:xfrm>
            <a:off x="1109980" y="996950"/>
            <a:ext cx="314960" cy="0"/>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626745" y="1222375"/>
            <a:ext cx="11011535" cy="5336540"/>
          </a:xfrm>
          <a:prstGeom prst="rect">
            <a:avLst/>
          </a:prstGeom>
          <a:noFill/>
        </p:spPr>
        <p:txBody>
          <a:bodyPr wrap="square" rtlCol="0">
            <a:noAutofit/>
          </a:bodyPr>
          <a:p>
            <a:pPr lvl="0"/>
            <a:r>
              <a:rPr lang="en-US" altLang="en-US" sz="2200" b="1"/>
              <a:t>F.Model Evaluation and Visualization</a:t>
            </a:r>
            <a:endParaRPr lang="en-US" altLang="en-US" sz="2200" b="1"/>
          </a:p>
          <a:p>
            <a:pPr lvl="0"/>
            <a:endParaRPr lang="en-US" altLang="en-US"/>
          </a:p>
          <a:p>
            <a:pPr marL="742950" lvl="1" indent="-285750">
              <a:buFont typeface="Arial" panose="020B0604020202020204" pitchFamily="34" charset="0"/>
              <a:buChar char="•"/>
            </a:pPr>
            <a:r>
              <a:rPr lang="en-US" altLang="en-US"/>
              <a:t>Training Accuracy: 0.9664</a:t>
            </a:r>
            <a:endParaRPr lang="en-US" altLang="en-US"/>
          </a:p>
          <a:p>
            <a:pPr marL="742950" lvl="1" indent="-285750">
              <a:buFont typeface="Arial" panose="020B0604020202020204" pitchFamily="34" charset="0"/>
              <a:buChar char="•"/>
            </a:pPr>
            <a:r>
              <a:rPr lang="en-US" altLang="en-US"/>
              <a:t>Test Accuracy: 0.9647</a:t>
            </a:r>
            <a:endParaRPr lang="en-US" altLang="en-US"/>
          </a:p>
          <a:p>
            <a:pPr marL="742950" lvl="1" indent="-285750">
              <a:buFont typeface="Arial" panose="020B0604020202020204" pitchFamily="34" charset="0"/>
              <a:buChar char="•"/>
            </a:pPr>
            <a:endParaRPr lang="en-US" altLang="en-US"/>
          </a:p>
          <a:p>
            <a:pPr marL="742950" lvl="1" indent="-285750">
              <a:buFont typeface="Arial" panose="020B0604020202020204" pitchFamily="34" charset="0"/>
              <a:buChar char="•"/>
            </a:pPr>
            <a:r>
              <a:rPr lang="en-US" altLang="en-US"/>
              <a:t>Classification report</a:t>
            </a:r>
            <a:endParaRPr lang="en-US" altLang="en-US"/>
          </a:p>
          <a:p>
            <a:pPr marL="742950" lvl="1" indent="-285750">
              <a:buFont typeface="Arial" panose="020B0604020202020204" pitchFamily="34" charset="0"/>
              <a:buChar char="•"/>
            </a:pPr>
            <a:endParaRPr lang="en-US" altLang="en-US"/>
          </a:p>
          <a:p>
            <a:pPr lvl="0"/>
            <a:endParaRPr lang="en-US" altLang="en-US"/>
          </a:p>
          <a:p>
            <a:pPr lvl="0"/>
            <a:endParaRPr lang="en-US" altLang="en-US"/>
          </a:p>
          <a:p>
            <a:pPr lvl="0"/>
            <a:endParaRPr lang="en-US" altLang="en-US"/>
          </a:p>
        </p:txBody>
      </p:sp>
      <p:pic>
        <p:nvPicPr>
          <p:cNvPr id="2" name="Picture 1"/>
          <p:cNvPicPr>
            <a:picLocks noChangeAspect="1"/>
          </p:cNvPicPr>
          <p:nvPr/>
        </p:nvPicPr>
        <p:blipFill>
          <a:blip r:embed="rId1"/>
          <a:stretch>
            <a:fillRect/>
          </a:stretch>
        </p:blipFill>
        <p:spPr>
          <a:xfrm>
            <a:off x="1109980" y="3117215"/>
            <a:ext cx="6305550" cy="29927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 name="文本框 80"/>
          <p:cNvSpPr txBox="1"/>
          <p:nvPr/>
        </p:nvSpPr>
        <p:spPr>
          <a:xfrm>
            <a:off x="1042035" y="469900"/>
            <a:ext cx="6579235" cy="460375"/>
          </a:xfrm>
          <a:prstGeom prst="rect">
            <a:avLst/>
          </a:prstGeom>
          <a:noFill/>
        </p:spPr>
        <p:txBody>
          <a:bodyPr wrap="square" rtlCol="0">
            <a:spAutoFit/>
          </a:bodyPr>
          <a:lstStyle/>
          <a:p>
            <a:pPr algn="l"/>
            <a:r>
              <a:rPr lang="en-US" altLang="zh-CN" sz="2400" b="1" dirty="0">
                <a:solidFill>
                  <a:schemeClr val="accent2"/>
                </a:solidFill>
                <a:latin typeface="Inter" panose="02000503000000020004" charset="0"/>
                <a:ea typeface="Inter" panose="02000503000000020004" charset="0"/>
                <a:cs typeface="Inter" panose="02000503000000020004" charset="0"/>
              </a:rPr>
              <a:t>       WHAT WE DID  // procedure</a:t>
            </a:r>
            <a:endParaRPr lang="en-US" altLang="zh-CN" sz="2400" b="1" dirty="0">
              <a:solidFill>
                <a:schemeClr val="accent2"/>
              </a:solidFill>
              <a:latin typeface="Inter" panose="02000503000000020004" charset="0"/>
              <a:ea typeface="Inter" panose="02000503000000020004" charset="0"/>
              <a:cs typeface="Inter" panose="02000503000000020004" charset="0"/>
            </a:endParaRPr>
          </a:p>
        </p:txBody>
      </p:sp>
      <p:sp>
        <p:nvSpPr>
          <p:cNvPr id="59" name="文本框 78"/>
          <p:cNvSpPr txBox="1"/>
          <p:nvPr/>
        </p:nvSpPr>
        <p:spPr>
          <a:xfrm>
            <a:off x="525780" y="-235585"/>
            <a:ext cx="1073150" cy="1450975"/>
          </a:xfrm>
          <a:prstGeom prst="rect">
            <a:avLst/>
          </a:prstGeom>
          <a:noFill/>
        </p:spPr>
        <p:txBody>
          <a:bodyPr wrap="none" rtlCol="0">
            <a:spAutoFit/>
          </a:bodyPr>
          <a:lstStyle>
            <a:defPPr>
              <a:defRPr lang="zh-CN"/>
            </a:defPPr>
            <a:lvl1pPr>
              <a:lnSpc>
                <a:spcPct val="130000"/>
              </a:lnSpc>
              <a:defRPr sz="6800">
                <a:solidFill>
                  <a:schemeClr val="accent2"/>
                </a:solidFill>
                <a:latin typeface="+mj-ea"/>
                <a:ea typeface="+mj-ea"/>
              </a:defRPr>
            </a:lvl1pPr>
          </a:lstStyle>
          <a:p>
            <a:r>
              <a:rPr lang="en-US" altLang="zh-CN" dirty="0">
                <a:latin typeface="Inter Black" panose="02000503000000020004" charset="0"/>
                <a:ea typeface="Inter" panose="02000503000000020004" charset="0"/>
                <a:cs typeface="Inter Black" panose="02000503000000020004" charset="0"/>
              </a:rPr>
              <a:t>04</a:t>
            </a:r>
            <a:endParaRPr lang="en-US" altLang="zh-CN" dirty="0">
              <a:latin typeface="Inter Black" panose="02000503000000020004" charset="0"/>
              <a:ea typeface="Inter" panose="02000503000000020004" charset="0"/>
              <a:cs typeface="Inter Black" panose="02000503000000020004" charset="0"/>
            </a:endParaRPr>
          </a:p>
        </p:txBody>
      </p:sp>
      <p:cxnSp>
        <p:nvCxnSpPr>
          <p:cNvPr id="60" name="直接连接符 79"/>
          <p:cNvCxnSpPr/>
          <p:nvPr/>
        </p:nvCxnSpPr>
        <p:spPr>
          <a:xfrm>
            <a:off x="1109980" y="996950"/>
            <a:ext cx="314960" cy="0"/>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626745" y="1222375"/>
            <a:ext cx="11011535" cy="5336540"/>
          </a:xfrm>
          <a:prstGeom prst="rect">
            <a:avLst/>
          </a:prstGeom>
          <a:noFill/>
        </p:spPr>
        <p:txBody>
          <a:bodyPr wrap="square" rtlCol="0">
            <a:noAutofit/>
          </a:bodyPr>
          <a:p>
            <a:pPr lvl="0"/>
            <a:r>
              <a:rPr lang="en-US" altLang="en-US"/>
              <a:t>                     </a:t>
            </a:r>
            <a:r>
              <a:rPr lang="en-US" altLang="en-US" b="1"/>
              <a:t>        Confusion matrix</a:t>
            </a:r>
            <a:r>
              <a:rPr lang="en-US" altLang="en-US"/>
              <a:t>                                                                </a:t>
            </a:r>
            <a:r>
              <a:rPr lang="en-US" altLang="en-US" b="1"/>
              <a:t> loss curve</a:t>
            </a:r>
            <a:endParaRPr lang="en-US" altLang="en-US" b="1"/>
          </a:p>
        </p:txBody>
      </p:sp>
      <p:pic>
        <p:nvPicPr>
          <p:cNvPr id="3" name="Picture 2"/>
          <p:cNvPicPr>
            <a:picLocks noChangeAspect="1"/>
          </p:cNvPicPr>
          <p:nvPr/>
        </p:nvPicPr>
        <p:blipFill>
          <a:blip r:embed="rId1"/>
          <a:srcRect r="4499"/>
          <a:stretch>
            <a:fillRect/>
          </a:stretch>
        </p:blipFill>
        <p:spPr>
          <a:xfrm>
            <a:off x="626745" y="2178050"/>
            <a:ext cx="5230495" cy="4380865"/>
          </a:xfrm>
          <a:prstGeom prst="rect">
            <a:avLst/>
          </a:prstGeom>
        </p:spPr>
      </p:pic>
      <p:pic>
        <p:nvPicPr>
          <p:cNvPr id="4" name="Picture 3"/>
          <p:cNvPicPr>
            <a:picLocks noChangeAspect="1"/>
          </p:cNvPicPr>
          <p:nvPr/>
        </p:nvPicPr>
        <p:blipFill>
          <a:blip r:embed="rId2"/>
          <a:stretch>
            <a:fillRect/>
          </a:stretch>
        </p:blipFill>
        <p:spPr>
          <a:xfrm>
            <a:off x="5857240" y="2178050"/>
            <a:ext cx="6156960" cy="43808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 name="文本框 80"/>
          <p:cNvSpPr txBox="1"/>
          <p:nvPr/>
        </p:nvSpPr>
        <p:spPr>
          <a:xfrm>
            <a:off x="1042035" y="469900"/>
            <a:ext cx="6579235" cy="460375"/>
          </a:xfrm>
          <a:prstGeom prst="rect">
            <a:avLst/>
          </a:prstGeom>
          <a:noFill/>
        </p:spPr>
        <p:txBody>
          <a:bodyPr wrap="square" rtlCol="0">
            <a:spAutoFit/>
          </a:bodyPr>
          <a:lstStyle/>
          <a:p>
            <a:pPr algn="l"/>
            <a:r>
              <a:rPr lang="en-US" altLang="zh-CN" sz="2400" b="1" dirty="0">
                <a:solidFill>
                  <a:schemeClr val="accent2"/>
                </a:solidFill>
                <a:latin typeface="Inter" panose="02000503000000020004" charset="0"/>
                <a:ea typeface="Inter" panose="02000503000000020004" charset="0"/>
                <a:cs typeface="Inter" panose="02000503000000020004" charset="0"/>
              </a:rPr>
              <a:t>       WHAT WE DID  // procedure</a:t>
            </a:r>
            <a:endParaRPr lang="en-US" altLang="zh-CN" sz="2400" b="1" dirty="0">
              <a:solidFill>
                <a:schemeClr val="accent2"/>
              </a:solidFill>
              <a:latin typeface="Inter" panose="02000503000000020004" charset="0"/>
              <a:ea typeface="Inter" panose="02000503000000020004" charset="0"/>
              <a:cs typeface="Inter" panose="02000503000000020004" charset="0"/>
            </a:endParaRPr>
          </a:p>
        </p:txBody>
      </p:sp>
      <p:sp>
        <p:nvSpPr>
          <p:cNvPr id="59" name="文本框 78"/>
          <p:cNvSpPr txBox="1"/>
          <p:nvPr/>
        </p:nvSpPr>
        <p:spPr>
          <a:xfrm>
            <a:off x="525780" y="-235585"/>
            <a:ext cx="1073150" cy="1450975"/>
          </a:xfrm>
          <a:prstGeom prst="rect">
            <a:avLst/>
          </a:prstGeom>
          <a:noFill/>
        </p:spPr>
        <p:txBody>
          <a:bodyPr wrap="none" rtlCol="0">
            <a:spAutoFit/>
          </a:bodyPr>
          <a:lstStyle>
            <a:defPPr>
              <a:defRPr lang="zh-CN"/>
            </a:defPPr>
            <a:lvl1pPr>
              <a:lnSpc>
                <a:spcPct val="130000"/>
              </a:lnSpc>
              <a:defRPr sz="6800">
                <a:solidFill>
                  <a:schemeClr val="accent2"/>
                </a:solidFill>
                <a:latin typeface="+mj-ea"/>
                <a:ea typeface="+mj-ea"/>
              </a:defRPr>
            </a:lvl1pPr>
          </a:lstStyle>
          <a:p>
            <a:r>
              <a:rPr lang="en-US" altLang="zh-CN" dirty="0">
                <a:latin typeface="Inter Black" panose="02000503000000020004" charset="0"/>
                <a:ea typeface="Inter" panose="02000503000000020004" charset="0"/>
                <a:cs typeface="Inter Black" panose="02000503000000020004" charset="0"/>
              </a:rPr>
              <a:t>04</a:t>
            </a:r>
            <a:endParaRPr lang="en-US" altLang="zh-CN" dirty="0">
              <a:latin typeface="Inter Black" panose="02000503000000020004" charset="0"/>
              <a:ea typeface="Inter" panose="02000503000000020004" charset="0"/>
              <a:cs typeface="Inter Black" panose="02000503000000020004" charset="0"/>
            </a:endParaRPr>
          </a:p>
        </p:txBody>
      </p:sp>
      <p:cxnSp>
        <p:nvCxnSpPr>
          <p:cNvPr id="60" name="直接连接符 79"/>
          <p:cNvCxnSpPr/>
          <p:nvPr/>
        </p:nvCxnSpPr>
        <p:spPr>
          <a:xfrm>
            <a:off x="1109980" y="996950"/>
            <a:ext cx="314960" cy="0"/>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626745" y="1222375"/>
            <a:ext cx="11011535" cy="5336540"/>
          </a:xfrm>
          <a:prstGeom prst="rect">
            <a:avLst/>
          </a:prstGeom>
          <a:noFill/>
        </p:spPr>
        <p:txBody>
          <a:bodyPr wrap="square" rtlCol="0">
            <a:noAutofit/>
          </a:bodyPr>
          <a:p>
            <a:pPr lvl="0"/>
            <a:r>
              <a:rPr lang="en-US" altLang="en-US" sz="2200" b="1"/>
              <a:t>3.Interactive Stress Prediction GUI</a:t>
            </a:r>
            <a:endParaRPr lang="en-US" altLang="en-US" sz="2200" b="1"/>
          </a:p>
          <a:p>
            <a:pPr marL="742950" lvl="1" indent="-285750">
              <a:buFont typeface="Arial" panose="020B0604020202020204" pitchFamily="34" charset="0"/>
              <a:buChar char="•"/>
            </a:pPr>
            <a:endParaRPr lang="en-US" altLang="en-US"/>
          </a:p>
          <a:p>
            <a:pPr marL="742950" lvl="1" indent="-285750">
              <a:buFont typeface="Arial" panose="020B0604020202020204" pitchFamily="34" charset="0"/>
              <a:buChar char="•"/>
            </a:pPr>
            <a:r>
              <a:rPr lang="en-US" altLang="en-US"/>
              <a:t>the interactive GUI built with (“ipywidgets”) for real-time stress prediction based on user-input GSR features.</a:t>
            </a:r>
            <a:endParaRPr lang="en-US" altLang="en-US"/>
          </a:p>
          <a:p>
            <a:pPr marL="742950" lvl="1" indent="-285750">
              <a:buFont typeface="Arial" panose="020B0604020202020204" pitchFamily="34" charset="0"/>
              <a:buChar char="•"/>
            </a:pPr>
            <a:r>
              <a:rPr lang="en-US" altLang="en-US"/>
              <a:t>the GUI components: eight input fields for GSR features, a “Predict Stress” button, and an output area displaying the prediction and confidence.</a:t>
            </a:r>
            <a:endParaRPr lang="en-US" altLang="en-US"/>
          </a:p>
          <a:p>
            <a:pPr marL="742950" lvl="1" indent="-285750">
              <a:buFont typeface="Arial" panose="020B0604020202020204" pitchFamily="34" charset="0"/>
              <a:buChar char="•"/>
            </a:pPr>
            <a:r>
              <a:rPr lang="en-US" altLang="en-US"/>
              <a:t>(red for stress, green for non-stress) and error handling for invalid inputs.</a:t>
            </a:r>
            <a:endParaRPr lang="en-US" altLang="en-US"/>
          </a:p>
          <a:p>
            <a:pPr marL="742950" lvl="1" indent="-285750">
              <a:buFont typeface="Arial" panose="020B0604020202020204" pitchFamily="34" charset="0"/>
              <a:buChar char="•"/>
            </a:pPr>
            <a:endParaRPr lang="en-US" altLang="en-US"/>
          </a:p>
        </p:txBody>
      </p:sp>
      <p:pic>
        <p:nvPicPr>
          <p:cNvPr id="5" name="Picture 4"/>
          <p:cNvPicPr>
            <a:picLocks noChangeAspect="1"/>
          </p:cNvPicPr>
          <p:nvPr/>
        </p:nvPicPr>
        <p:blipFill>
          <a:blip r:embed="rId1"/>
          <a:stretch>
            <a:fillRect/>
          </a:stretch>
        </p:blipFill>
        <p:spPr>
          <a:xfrm>
            <a:off x="1340485" y="3315335"/>
            <a:ext cx="5044440" cy="34163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 name="文本框 80"/>
          <p:cNvSpPr txBox="1"/>
          <p:nvPr/>
        </p:nvSpPr>
        <p:spPr>
          <a:xfrm>
            <a:off x="1042035" y="469900"/>
            <a:ext cx="6579235" cy="460375"/>
          </a:xfrm>
          <a:prstGeom prst="rect">
            <a:avLst/>
          </a:prstGeom>
          <a:noFill/>
        </p:spPr>
        <p:txBody>
          <a:bodyPr wrap="square" rtlCol="0">
            <a:spAutoFit/>
          </a:bodyPr>
          <a:lstStyle/>
          <a:p>
            <a:pPr algn="l"/>
            <a:r>
              <a:rPr lang="en-US" altLang="zh-CN" sz="2400" b="1" dirty="0">
                <a:solidFill>
                  <a:schemeClr val="accent2"/>
                </a:solidFill>
                <a:latin typeface="Inter" panose="02000503000000020004" charset="0"/>
                <a:ea typeface="Inter" panose="02000503000000020004" charset="0"/>
                <a:cs typeface="Inter" panose="02000503000000020004" charset="0"/>
              </a:rPr>
              <a:t>       WHAT WE DID  // procedure</a:t>
            </a:r>
            <a:endParaRPr lang="en-US" altLang="zh-CN" sz="2400" b="1" dirty="0">
              <a:solidFill>
                <a:schemeClr val="accent2"/>
              </a:solidFill>
              <a:latin typeface="Inter" panose="02000503000000020004" charset="0"/>
              <a:ea typeface="Inter" panose="02000503000000020004" charset="0"/>
              <a:cs typeface="Inter" panose="02000503000000020004" charset="0"/>
            </a:endParaRPr>
          </a:p>
        </p:txBody>
      </p:sp>
      <p:sp>
        <p:nvSpPr>
          <p:cNvPr id="59" name="文本框 78"/>
          <p:cNvSpPr txBox="1"/>
          <p:nvPr/>
        </p:nvSpPr>
        <p:spPr>
          <a:xfrm>
            <a:off x="525780" y="-235585"/>
            <a:ext cx="1073150" cy="1450975"/>
          </a:xfrm>
          <a:prstGeom prst="rect">
            <a:avLst/>
          </a:prstGeom>
          <a:noFill/>
        </p:spPr>
        <p:txBody>
          <a:bodyPr wrap="none" rtlCol="0">
            <a:spAutoFit/>
          </a:bodyPr>
          <a:lstStyle>
            <a:defPPr>
              <a:defRPr lang="zh-CN"/>
            </a:defPPr>
            <a:lvl1pPr>
              <a:lnSpc>
                <a:spcPct val="130000"/>
              </a:lnSpc>
              <a:defRPr sz="6800">
                <a:solidFill>
                  <a:schemeClr val="accent2"/>
                </a:solidFill>
                <a:latin typeface="+mj-ea"/>
                <a:ea typeface="+mj-ea"/>
              </a:defRPr>
            </a:lvl1pPr>
          </a:lstStyle>
          <a:p>
            <a:r>
              <a:rPr lang="en-US" altLang="zh-CN" dirty="0">
                <a:latin typeface="Inter Black" panose="02000503000000020004" charset="0"/>
                <a:ea typeface="Inter" panose="02000503000000020004" charset="0"/>
                <a:cs typeface="Inter Black" panose="02000503000000020004" charset="0"/>
              </a:rPr>
              <a:t>04</a:t>
            </a:r>
            <a:endParaRPr lang="en-US" altLang="zh-CN" dirty="0">
              <a:latin typeface="Inter Black" panose="02000503000000020004" charset="0"/>
              <a:ea typeface="Inter" panose="02000503000000020004" charset="0"/>
              <a:cs typeface="Inter Black" panose="02000503000000020004" charset="0"/>
            </a:endParaRPr>
          </a:p>
        </p:txBody>
      </p:sp>
      <p:cxnSp>
        <p:nvCxnSpPr>
          <p:cNvPr id="60" name="直接连接符 79"/>
          <p:cNvCxnSpPr/>
          <p:nvPr/>
        </p:nvCxnSpPr>
        <p:spPr>
          <a:xfrm>
            <a:off x="1109980" y="996950"/>
            <a:ext cx="314960" cy="0"/>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626745" y="1222375"/>
            <a:ext cx="11011535" cy="5336540"/>
          </a:xfrm>
          <a:prstGeom prst="rect">
            <a:avLst/>
          </a:prstGeom>
          <a:noFill/>
        </p:spPr>
        <p:txBody>
          <a:bodyPr wrap="square" rtlCol="0">
            <a:noAutofit/>
          </a:bodyPr>
          <a:p>
            <a:pPr lvl="0"/>
            <a:r>
              <a:rPr lang="en-US" altLang="en-US" sz="2200" b="1"/>
              <a:t>3.Interactive Stress Prediction GUI</a:t>
            </a:r>
            <a:endParaRPr lang="en-US" altLang="en-US" sz="2200" b="1"/>
          </a:p>
          <a:p>
            <a:pPr marL="742950" lvl="1" indent="-285750">
              <a:buFont typeface="Arial" panose="020B0604020202020204" pitchFamily="34" charset="0"/>
              <a:buChar char="•"/>
            </a:pPr>
            <a:endParaRPr lang="en-US" altLang="en-US"/>
          </a:p>
        </p:txBody>
      </p:sp>
      <p:pic>
        <p:nvPicPr>
          <p:cNvPr id="2" name="Picture 1"/>
          <p:cNvPicPr>
            <a:picLocks noChangeAspect="1"/>
          </p:cNvPicPr>
          <p:nvPr/>
        </p:nvPicPr>
        <p:blipFill>
          <a:blip r:embed="rId1"/>
          <a:srcRect t="6993"/>
          <a:stretch>
            <a:fillRect/>
          </a:stretch>
        </p:blipFill>
        <p:spPr>
          <a:xfrm>
            <a:off x="5768975" y="1881505"/>
            <a:ext cx="5979795" cy="4457700"/>
          </a:xfrm>
          <a:prstGeom prst="rect">
            <a:avLst/>
          </a:prstGeom>
        </p:spPr>
      </p:pic>
      <p:pic>
        <p:nvPicPr>
          <p:cNvPr id="6" name="Picture 5"/>
          <p:cNvPicPr>
            <a:picLocks noChangeAspect="1"/>
          </p:cNvPicPr>
          <p:nvPr/>
        </p:nvPicPr>
        <p:blipFill>
          <a:blip r:embed="rId2"/>
          <a:stretch>
            <a:fillRect/>
          </a:stretch>
        </p:blipFill>
        <p:spPr>
          <a:xfrm>
            <a:off x="626745" y="1881505"/>
            <a:ext cx="5142230" cy="44577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ext Box 9"/>
          <p:cNvSpPr txBox="1"/>
          <p:nvPr/>
        </p:nvSpPr>
        <p:spPr>
          <a:xfrm>
            <a:off x="548005" y="1911350"/>
            <a:ext cx="5248275" cy="3776345"/>
          </a:xfrm>
          <a:prstGeom prst="rect">
            <a:avLst/>
          </a:prstGeom>
          <a:solidFill>
            <a:schemeClr val="bg1"/>
          </a:solidFill>
        </p:spPr>
        <p:txBody>
          <a:bodyPr wrap="square" rtlCol="0">
            <a:noAutofit/>
          </a:bodyPr>
          <a:p>
            <a:r>
              <a:rPr lang="en-US" sz="2500"/>
              <a:t>Project Done By:</a:t>
            </a:r>
            <a:endParaRPr lang="en-US" sz="2500"/>
          </a:p>
          <a:p>
            <a:endParaRPr lang="en-US"/>
          </a:p>
          <a:p>
            <a:pPr marL="514350" indent="-514350" algn="l">
              <a:buClrTx/>
              <a:buSzTx/>
              <a:buFontTx/>
              <a:buAutoNum type="arabicPeriod"/>
            </a:pPr>
            <a:r>
              <a:rPr lang="en-GB" altLang="en-US" sz="3000" b="1"/>
              <a:t>Gerges Marzouk Nasry</a:t>
            </a:r>
            <a:endParaRPr lang="en-GB" altLang="en-US" sz="3000" b="1"/>
          </a:p>
          <a:p>
            <a:pPr algn="l">
              <a:buClrTx/>
              <a:buSzTx/>
              <a:buFontTx/>
            </a:pPr>
            <a:endParaRPr lang="en-GB" altLang="en-US" sz="3000" b="1"/>
          </a:p>
          <a:p>
            <a:pPr indent="0" algn="l">
              <a:buClrTx/>
              <a:buSzTx/>
              <a:buFontTx/>
              <a:buNone/>
            </a:pPr>
            <a:r>
              <a:rPr lang="en-US" altLang="en-GB" sz="3000" b="1"/>
              <a:t>2.  </a:t>
            </a:r>
            <a:r>
              <a:rPr lang="en-GB" altLang="en-US" sz="3000" b="1"/>
              <a:t>Fady Bakheet Louka</a:t>
            </a:r>
            <a:endParaRPr lang="en-GB" altLang="en-US" sz="3000" b="1"/>
          </a:p>
          <a:p>
            <a:r>
              <a:rPr lang="en-US"/>
              <a:t>    </a:t>
            </a:r>
            <a:endParaRPr lang="en-US"/>
          </a:p>
        </p:txBody>
      </p:sp>
      <p:sp>
        <p:nvSpPr>
          <p:cNvPr id="11" name="Text Box 10"/>
          <p:cNvSpPr txBox="1"/>
          <p:nvPr/>
        </p:nvSpPr>
        <p:spPr>
          <a:xfrm>
            <a:off x="548005" y="1209675"/>
            <a:ext cx="8847455" cy="553085"/>
          </a:xfrm>
          <a:prstGeom prst="rect">
            <a:avLst/>
          </a:prstGeom>
          <a:noFill/>
        </p:spPr>
        <p:txBody>
          <a:bodyPr wrap="square" rtlCol="0">
            <a:spAutoFit/>
          </a:bodyPr>
          <a:p>
            <a:r>
              <a:rPr lang="en-GB" altLang="en-US" sz="2500"/>
              <a:t>Under </a:t>
            </a:r>
            <a:r>
              <a:rPr lang="en-US" altLang="en-GB" sz="2500"/>
              <a:t>S</a:t>
            </a:r>
            <a:r>
              <a:rPr lang="en-GB" altLang="en-US" sz="2500"/>
              <a:t>upervision </a:t>
            </a:r>
            <a:r>
              <a:rPr lang="en-US" altLang="en-GB" sz="2500"/>
              <a:t>O</a:t>
            </a:r>
            <a:r>
              <a:rPr lang="en-GB" altLang="en-US" sz="2500"/>
              <a:t>f</a:t>
            </a:r>
            <a:r>
              <a:rPr lang="en-GB" altLang="en-US"/>
              <a:t> </a:t>
            </a:r>
            <a:r>
              <a:rPr lang="en-US" altLang="en-GB"/>
              <a:t> </a:t>
            </a:r>
            <a:r>
              <a:rPr lang="en-US" altLang="en-GB" sz="2500"/>
              <a:t>: </a:t>
            </a:r>
            <a:r>
              <a:rPr lang="en-GB" altLang="en-US" sz="3000" b="1"/>
              <a:t>DR .Prof/ </a:t>
            </a:r>
            <a:r>
              <a:rPr lang="en-US" altLang="en-GB" sz="3000" b="1"/>
              <a:t>Ibrahim sadik</a:t>
            </a:r>
            <a:endParaRPr lang="en-US" altLang="en-GB" sz="3000" b="1"/>
          </a:p>
        </p:txBody>
      </p:sp>
      <p:pic>
        <p:nvPicPr>
          <p:cNvPr id="14" name="Online Media 5" title="Microsoft Reflect – All the Feels – Feeling overwhelmed">
            <a:hlinkClick r:id="" action="ppaction://media"/>
          </p:cNvPr>
          <p:cNvPicPr>
            <a:picLocks noGrp="1" noRot="1" noChangeAspect="1"/>
          </p:cNvPicPr>
          <p:nvPr>
            <p:ph type="media" sz="quarter" idx="10"/>
            <a:videoFile r:link="rId1"/>
            <p:extLst>
              <p:ext uri="{DAA4B4D4-6D71-4841-9C94-3DE7FCFB9230}">
                <p14:media xmlns:p14="http://schemas.microsoft.com/office/powerpoint/2010/main" r:link="rId2"/>
              </p:ext>
            </p:extLst>
          </p:nvPr>
        </p:nvPicPr>
        <p:blipFill>
          <a:blip r:embed="rId3"/>
          <a:stretch>
            <a:fillRect/>
          </a:stretch>
        </p:blipFill>
        <p:spPr>
          <a:xfrm>
            <a:off x="6144260" y="2090420"/>
            <a:ext cx="5744210" cy="3776980"/>
          </a:xfrm>
        </p:spPr>
      </p:pic>
    </p:spTree>
  </p:cSld>
  <p:clrMapOvr>
    <a:masterClrMapping/>
  </p:clrMapOvr>
  <p:timing>
    <p:tnLst>
      <p:par>
        <p:cTn id="1" dur="indefinite" restart="never" nodeType="tmRoot">
          <p:childTnLst>
            <p:video>
              <p:cMediaNode vol="80000">
                <p:cTn id="2" fill="hold" display="0">
                  <p:stCondLst>
                    <p:cond delay="indefinite"/>
                  </p:stCondLst>
                </p:cTn>
                <p:tgtEl>
                  <p:spTgt spid="1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626745" y="1222375"/>
            <a:ext cx="11011535" cy="2085975"/>
          </a:xfrm>
          <a:prstGeom prst="rect">
            <a:avLst/>
          </a:prstGeom>
          <a:noFill/>
        </p:spPr>
        <p:txBody>
          <a:bodyPr wrap="square" rtlCol="0">
            <a:noAutofit/>
          </a:bodyPr>
          <a:p>
            <a:pPr marL="742950" lvl="1" indent="-285750">
              <a:buFont typeface="Arial" panose="020B0604020202020204" pitchFamily="34" charset="0"/>
              <a:buChar char="•"/>
            </a:pPr>
            <a:endParaRPr lang="en-US" altLang="en-US"/>
          </a:p>
          <a:p>
            <a:pPr marL="742950" lvl="1" indent="-285750">
              <a:buFont typeface="Arial" panose="020B0604020202020204" pitchFamily="34" charset="0"/>
              <a:buChar char="•"/>
            </a:pPr>
            <a:r>
              <a:rPr lang="en-US" altLang="en-US"/>
              <a:t>We built a system that uses GSR signals to detect stress with solid accuracy, backed by a robust dataset and a smart model.</a:t>
            </a:r>
            <a:endParaRPr lang="en-US" altLang="en-US"/>
          </a:p>
          <a:p>
            <a:pPr marL="742950" lvl="1" indent="-285750">
              <a:buFont typeface="Arial" panose="020B0604020202020204" pitchFamily="34" charset="0"/>
              <a:buChar char="•"/>
            </a:pPr>
            <a:endParaRPr lang="en-US" altLang="en-US"/>
          </a:p>
          <a:p>
            <a:pPr marL="742950" lvl="1" indent="-285750">
              <a:buFont typeface="Arial" panose="020B0604020202020204" pitchFamily="34" charset="0"/>
              <a:buChar char="•"/>
            </a:pPr>
            <a:r>
              <a:rPr lang="en-US" altLang="en-US"/>
              <a:t>This project shows how tech and biology can team up to help people live healthier, less stressful lives.</a:t>
            </a:r>
            <a:endParaRPr lang="en-US" altLang="en-US"/>
          </a:p>
        </p:txBody>
      </p:sp>
      <p:sp>
        <p:nvSpPr>
          <p:cNvPr id="57" name="文本框 80"/>
          <p:cNvSpPr txBox="1"/>
          <p:nvPr/>
        </p:nvSpPr>
        <p:spPr>
          <a:xfrm>
            <a:off x="1042035" y="469900"/>
            <a:ext cx="6579235" cy="460375"/>
          </a:xfrm>
          <a:prstGeom prst="rect">
            <a:avLst/>
          </a:prstGeom>
          <a:noFill/>
        </p:spPr>
        <p:txBody>
          <a:bodyPr wrap="square" rtlCol="0">
            <a:spAutoFit/>
          </a:bodyPr>
          <a:lstStyle/>
          <a:p>
            <a:pPr algn="l"/>
            <a:r>
              <a:rPr lang="en-US" altLang="zh-CN" sz="2400" b="1" dirty="0">
                <a:solidFill>
                  <a:schemeClr val="accent2"/>
                </a:solidFill>
                <a:latin typeface="Inter" panose="02000503000000020004" charset="0"/>
                <a:ea typeface="Inter" panose="02000503000000020004" charset="0"/>
                <a:cs typeface="Inter" panose="02000503000000020004" charset="0"/>
              </a:rPr>
              <a:t>         CONCLUSION</a:t>
            </a:r>
            <a:endParaRPr lang="en-US" altLang="zh-CN" sz="2400" b="1" dirty="0">
              <a:solidFill>
                <a:schemeClr val="accent2"/>
              </a:solidFill>
              <a:latin typeface="Inter" panose="02000503000000020004" charset="0"/>
              <a:ea typeface="Inter" panose="02000503000000020004" charset="0"/>
              <a:cs typeface="Inter" panose="02000503000000020004" charset="0"/>
            </a:endParaRPr>
          </a:p>
        </p:txBody>
      </p:sp>
      <p:sp>
        <p:nvSpPr>
          <p:cNvPr id="59" name="文本框 78"/>
          <p:cNvSpPr txBox="1"/>
          <p:nvPr/>
        </p:nvSpPr>
        <p:spPr>
          <a:xfrm>
            <a:off x="525780" y="-235585"/>
            <a:ext cx="1041400" cy="1450975"/>
          </a:xfrm>
          <a:prstGeom prst="rect">
            <a:avLst/>
          </a:prstGeom>
          <a:noFill/>
        </p:spPr>
        <p:txBody>
          <a:bodyPr wrap="none" rtlCol="0">
            <a:spAutoFit/>
          </a:bodyPr>
          <a:lstStyle>
            <a:defPPr>
              <a:defRPr lang="zh-CN"/>
            </a:defPPr>
            <a:lvl1pPr>
              <a:lnSpc>
                <a:spcPct val="130000"/>
              </a:lnSpc>
              <a:defRPr sz="6800">
                <a:solidFill>
                  <a:schemeClr val="accent2"/>
                </a:solidFill>
                <a:latin typeface="+mj-ea"/>
                <a:ea typeface="+mj-ea"/>
              </a:defRPr>
            </a:lvl1pPr>
          </a:lstStyle>
          <a:p>
            <a:r>
              <a:rPr lang="en-US" altLang="zh-CN" dirty="0">
                <a:latin typeface="Inter Black" panose="02000503000000020004" charset="0"/>
                <a:ea typeface="Inter" panose="02000503000000020004" charset="0"/>
                <a:cs typeface="Inter Black" panose="02000503000000020004" charset="0"/>
              </a:rPr>
              <a:t>05</a:t>
            </a:r>
            <a:endParaRPr lang="en-US" altLang="zh-CN" dirty="0">
              <a:latin typeface="Inter Black" panose="02000503000000020004" charset="0"/>
              <a:ea typeface="Inter" panose="02000503000000020004" charset="0"/>
              <a:cs typeface="Inter Black" panose="02000503000000020004" charset="0"/>
            </a:endParaRPr>
          </a:p>
        </p:txBody>
      </p:sp>
      <p:cxnSp>
        <p:nvCxnSpPr>
          <p:cNvPr id="60" name="直接连接符 79"/>
          <p:cNvCxnSpPr/>
          <p:nvPr/>
        </p:nvCxnSpPr>
        <p:spPr>
          <a:xfrm>
            <a:off x="1109980" y="996950"/>
            <a:ext cx="314960" cy="0"/>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3" name="文本框 80"/>
          <p:cNvSpPr txBox="1"/>
          <p:nvPr/>
        </p:nvSpPr>
        <p:spPr>
          <a:xfrm>
            <a:off x="1109980" y="3600450"/>
            <a:ext cx="6579235" cy="460375"/>
          </a:xfrm>
          <a:prstGeom prst="rect">
            <a:avLst/>
          </a:prstGeom>
          <a:noFill/>
        </p:spPr>
        <p:txBody>
          <a:bodyPr wrap="square" rtlCol="0">
            <a:spAutoFit/>
          </a:bodyPr>
          <a:lstStyle/>
          <a:p>
            <a:pPr algn="l"/>
            <a:r>
              <a:rPr lang="en-US" altLang="zh-CN" sz="2400" b="1" dirty="0">
                <a:solidFill>
                  <a:schemeClr val="accent2"/>
                </a:solidFill>
                <a:latin typeface="Inter" panose="02000503000000020004" charset="0"/>
                <a:ea typeface="Inter" panose="02000503000000020004" charset="0"/>
                <a:cs typeface="Inter" panose="02000503000000020004" charset="0"/>
              </a:rPr>
              <a:t>       REFERENCES</a:t>
            </a:r>
            <a:endParaRPr lang="en-US" altLang="zh-CN" sz="2400" b="1" dirty="0">
              <a:solidFill>
                <a:schemeClr val="accent2"/>
              </a:solidFill>
              <a:latin typeface="Inter" panose="02000503000000020004" charset="0"/>
              <a:ea typeface="Inter" panose="02000503000000020004" charset="0"/>
              <a:cs typeface="Inter" panose="02000503000000020004" charset="0"/>
            </a:endParaRPr>
          </a:p>
        </p:txBody>
      </p:sp>
      <p:sp>
        <p:nvSpPr>
          <p:cNvPr id="4" name="文本框 78"/>
          <p:cNvSpPr txBox="1"/>
          <p:nvPr/>
        </p:nvSpPr>
        <p:spPr>
          <a:xfrm>
            <a:off x="593725" y="2894965"/>
            <a:ext cx="1201420" cy="1450975"/>
          </a:xfrm>
          <a:prstGeom prst="rect">
            <a:avLst/>
          </a:prstGeom>
          <a:noFill/>
        </p:spPr>
        <p:txBody>
          <a:bodyPr wrap="square" rtlCol="0">
            <a:spAutoFit/>
          </a:bodyPr>
          <a:lstStyle>
            <a:defPPr>
              <a:defRPr lang="zh-CN"/>
            </a:defPPr>
            <a:lvl1pPr>
              <a:lnSpc>
                <a:spcPct val="130000"/>
              </a:lnSpc>
              <a:defRPr sz="6800">
                <a:solidFill>
                  <a:schemeClr val="accent2"/>
                </a:solidFill>
                <a:latin typeface="+mj-ea"/>
                <a:ea typeface="+mj-ea"/>
              </a:defRPr>
            </a:lvl1pPr>
          </a:lstStyle>
          <a:p>
            <a:r>
              <a:rPr lang="en-US" altLang="zh-CN" dirty="0">
                <a:latin typeface="Inter Black" panose="02000503000000020004" charset="0"/>
                <a:ea typeface="Inter" panose="02000503000000020004" charset="0"/>
                <a:cs typeface="Inter Black" panose="02000503000000020004" charset="0"/>
              </a:rPr>
              <a:t>06 </a:t>
            </a:r>
            <a:endParaRPr lang="en-US" altLang="zh-CN" dirty="0">
              <a:latin typeface="Inter Black" panose="02000503000000020004" charset="0"/>
              <a:ea typeface="Inter" panose="02000503000000020004" charset="0"/>
              <a:cs typeface="Inter Black" panose="02000503000000020004" charset="0"/>
            </a:endParaRPr>
          </a:p>
        </p:txBody>
      </p:sp>
      <p:cxnSp>
        <p:nvCxnSpPr>
          <p:cNvPr id="5" name="直接连接符 79"/>
          <p:cNvCxnSpPr/>
          <p:nvPr/>
        </p:nvCxnSpPr>
        <p:spPr>
          <a:xfrm>
            <a:off x="1177925" y="4127500"/>
            <a:ext cx="314960" cy="0"/>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1177925" y="4352925"/>
            <a:ext cx="8757285" cy="712470"/>
          </a:xfrm>
          <a:prstGeom prst="rect">
            <a:avLst/>
          </a:prstGeom>
        </p:spPr>
        <p:txBody>
          <a:bodyPr>
            <a:noAutofit/>
          </a:bodyPr>
          <a:p>
            <a:pPr marL="285750" indent="-285750" defTabSz="266700">
              <a:buFont typeface="Arial" panose="020B0604020202020204" pitchFamily="34" charset="0"/>
              <a:buChar char="•"/>
            </a:pPr>
            <a:r>
              <a:rPr sz="1600" u="sng">
                <a:solidFill>
                  <a:srgbClr val="0000FF"/>
                </a:solidFill>
                <a:latin typeface="Arial" panose="020B0604020202020204"/>
                <a:ea typeface="等线"/>
                <a:hlinkClick r:id="rId1"/>
              </a:rPr>
              <a:t>https://oa.upm.es/78548/1/Stress.pdf</a:t>
            </a:r>
            <a:endParaRPr sz="1600" u="sng">
              <a:solidFill>
                <a:srgbClr val="0000FF"/>
              </a:solidFill>
              <a:latin typeface="Arial" panose="020B0604020202020204"/>
              <a:ea typeface="等线"/>
              <a:hlinkClick r:id="rId1"/>
            </a:endParaRPr>
          </a:p>
          <a:p>
            <a:pPr marL="285750" indent="-285750" defTabSz="266700">
              <a:buFont typeface="Arial" panose="020B0604020202020204" pitchFamily="34" charset="0"/>
              <a:buChar char="•"/>
            </a:pPr>
            <a:r>
              <a:rPr lang="en-US" altLang="en-US" sz="1600" u="sng">
                <a:solidFill>
                  <a:srgbClr val="0000FF"/>
                </a:solidFill>
                <a:latin typeface="Arial" panose="020B0604020202020204"/>
                <a:ea typeface="等线"/>
                <a:hlinkClick r:id="rId1"/>
              </a:rPr>
              <a:t>https://www.medrxiv.org/content/10.1101/2024.04.27.24305829.pdf</a:t>
            </a:r>
            <a:endParaRPr lang="en-US" altLang="en-US" sz="1600" u="sng">
              <a:solidFill>
                <a:srgbClr val="0000FF"/>
              </a:solidFill>
              <a:latin typeface="Arial" panose="020B0604020202020204"/>
              <a:ea typeface="等线"/>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58495" y="2325370"/>
            <a:ext cx="10875010" cy="3040380"/>
          </a:xfrm>
          <a:prstGeom prst="rect">
            <a:avLst/>
          </a:prstGeom>
          <a:noFill/>
        </p:spPr>
        <p:txBody>
          <a:bodyPr wrap="square" rtlCol="0">
            <a:noAutofit/>
          </a:bodyPr>
          <a:p>
            <a:pPr algn="ctr"/>
            <a:r>
              <a:rPr lang="en-US" sz="8000">
                <a:solidFill>
                  <a:schemeClr val="accent2"/>
                </a:solidFill>
                <a:effectLst>
                  <a:reflection blurRad="6350" stA="53000" endA="300" endPos="35500" dir="5400000" sy="-90000" algn="bl" rotWithShape="0"/>
                </a:effectLst>
              </a:rPr>
              <a:t>THANK YOU</a:t>
            </a:r>
            <a:endParaRPr lang="en-US" sz="8000">
              <a:solidFill>
                <a:schemeClr val="accent2"/>
              </a:solidFill>
              <a:effectLst>
                <a:reflection blurRad="6350" stA="53000" endA="300" endPos="35500" dir="5400000" sy="-90000" algn="bl" rotWithShape="0"/>
              </a:effectLst>
            </a:endParaRPr>
          </a:p>
          <a:p>
            <a:pPr algn="ctr"/>
            <a:r>
              <a:rPr lang="en-US" sz="8000">
                <a:solidFill>
                  <a:schemeClr val="accent2"/>
                </a:solidFill>
                <a:effectLst>
                  <a:reflection blurRad="6350" stA="53000" endA="300" endPos="35500" dir="5400000" sy="-90000" algn="bl" rotWithShape="0"/>
                </a:effectLst>
              </a:rPr>
              <a:t>ANY QYESTIONS?</a:t>
            </a:r>
            <a:endParaRPr lang="en-US" sz="8000">
              <a:solidFill>
                <a:schemeClr val="accent2"/>
              </a:solidFill>
              <a:effectLst>
                <a:reflection blurRad="6350" stA="53000" endA="300" endPos="35500" dir="5400000" sy="-90000" algn="bl" rotWithShape="0"/>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19" name="Slide Number Placeholder 7"/>
          <p:cNvSpPr txBox="1"/>
          <p:nvPr/>
        </p:nvSpPr>
        <p:spPr>
          <a:xfrm>
            <a:off x="8722258" y="62057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cs typeface="Segoe UI" panose="020B0502040204020203" pitchFamily="34" charset="0"/>
              </a:rPr>
            </a:fld>
            <a:endParaRPr lang="en-US" sz="1400" dirty="0">
              <a:solidFill>
                <a:schemeClr val="bg2">
                  <a:lumMod val="50000"/>
                </a:schemeClr>
              </a:solidFill>
              <a:cs typeface="Segoe UI" panose="020B0502040204020203" pitchFamily="34" charset="0"/>
            </a:endParaRPr>
          </a:p>
        </p:txBody>
      </p:sp>
      <p:sp>
        <p:nvSpPr>
          <p:cNvPr id="15" name="文本框 31"/>
          <p:cNvSpPr txBox="1"/>
          <p:nvPr/>
        </p:nvSpPr>
        <p:spPr>
          <a:xfrm>
            <a:off x="4282440" y="2290445"/>
            <a:ext cx="3283585" cy="460375"/>
          </a:xfrm>
          <a:prstGeom prst="rect">
            <a:avLst/>
          </a:prstGeom>
          <a:noFill/>
        </p:spPr>
        <p:txBody>
          <a:bodyPr wrap="square" rtlCol="0">
            <a:spAutoFit/>
          </a:bodyPr>
          <a:lstStyle/>
          <a:p>
            <a:pPr algn="ctr"/>
            <a:r>
              <a:rPr lang="en-US" altLang="zh-CN" sz="2400" b="1" dirty="0">
                <a:solidFill>
                  <a:schemeClr val="accent2"/>
                </a:solidFill>
                <a:latin typeface="Inter" panose="02000503000000020004" charset="0"/>
                <a:ea typeface="Inter" panose="02000503000000020004" charset="0"/>
                <a:cs typeface="Inter" panose="02000503000000020004" charset="0"/>
              </a:rPr>
              <a:t>WESAD DATASET</a:t>
            </a:r>
            <a:endParaRPr lang="en-US" altLang="zh-CN" sz="2400" b="1" dirty="0">
              <a:solidFill>
                <a:schemeClr val="accent2"/>
              </a:solidFill>
              <a:latin typeface="Inter" panose="02000503000000020004" charset="0"/>
              <a:ea typeface="Inter" panose="02000503000000020004" charset="0"/>
              <a:cs typeface="Inter" panose="02000503000000020004" charset="0"/>
            </a:endParaRPr>
          </a:p>
        </p:txBody>
      </p:sp>
      <p:sp>
        <p:nvSpPr>
          <p:cNvPr id="17" name="文本框 28"/>
          <p:cNvSpPr txBox="1"/>
          <p:nvPr/>
        </p:nvSpPr>
        <p:spPr>
          <a:xfrm>
            <a:off x="5497830" y="921385"/>
            <a:ext cx="1050925" cy="1450975"/>
          </a:xfrm>
          <a:prstGeom prst="rect">
            <a:avLst/>
          </a:prstGeom>
          <a:noFill/>
        </p:spPr>
        <p:txBody>
          <a:bodyPr wrap="none" rtlCol="0">
            <a:spAutoFit/>
          </a:bodyPr>
          <a:lstStyle/>
          <a:p>
            <a:pPr algn="l">
              <a:lnSpc>
                <a:spcPct val="130000"/>
              </a:lnSpc>
            </a:pPr>
            <a:r>
              <a:rPr lang="en-US" altLang="zh-CN" sz="6800" dirty="0">
                <a:solidFill>
                  <a:schemeClr val="accent2"/>
                </a:solidFill>
                <a:latin typeface="Inter Black" panose="02000503000000020004" charset="0"/>
                <a:ea typeface="Inter" panose="02000503000000020004" charset="0"/>
                <a:cs typeface="Inter Black" panose="02000503000000020004" charset="0"/>
              </a:rPr>
              <a:t>02</a:t>
            </a:r>
            <a:endParaRPr lang="en-US" altLang="zh-CN" sz="6800" dirty="0">
              <a:solidFill>
                <a:schemeClr val="accent2"/>
              </a:solidFill>
              <a:latin typeface="Inter Black" panose="02000503000000020004" charset="0"/>
              <a:ea typeface="Inter" panose="02000503000000020004" charset="0"/>
              <a:cs typeface="Inter Black" panose="02000503000000020004" charset="0"/>
            </a:endParaRPr>
          </a:p>
        </p:txBody>
      </p:sp>
      <p:cxnSp>
        <p:nvCxnSpPr>
          <p:cNvPr id="18" name="直接连接符 30"/>
          <p:cNvCxnSpPr/>
          <p:nvPr/>
        </p:nvCxnSpPr>
        <p:spPr>
          <a:xfrm>
            <a:off x="5767070" y="2221230"/>
            <a:ext cx="314960" cy="0"/>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28" name="文本框 80"/>
          <p:cNvSpPr txBox="1"/>
          <p:nvPr/>
        </p:nvSpPr>
        <p:spPr>
          <a:xfrm>
            <a:off x="7958455" y="2290445"/>
            <a:ext cx="3283585" cy="460375"/>
          </a:xfrm>
          <a:prstGeom prst="rect">
            <a:avLst/>
          </a:prstGeom>
          <a:noFill/>
        </p:spPr>
        <p:txBody>
          <a:bodyPr wrap="square" rtlCol="0">
            <a:spAutoFit/>
          </a:bodyPr>
          <a:lstStyle/>
          <a:p>
            <a:pPr algn="ctr"/>
            <a:r>
              <a:rPr lang="en-US" altLang="zh-CN" sz="2400" b="1" dirty="0">
                <a:solidFill>
                  <a:schemeClr val="accent2"/>
                </a:solidFill>
                <a:latin typeface="Inter" panose="02000503000000020004" charset="0"/>
                <a:ea typeface="Inter" panose="02000503000000020004" charset="0"/>
                <a:cs typeface="Inter" panose="02000503000000020004" charset="0"/>
              </a:rPr>
              <a:t>WHAT THE PAPER DID?</a:t>
            </a:r>
            <a:endParaRPr lang="en-US" altLang="zh-CN" sz="2400" b="1" dirty="0">
              <a:solidFill>
                <a:schemeClr val="accent2"/>
              </a:solidFill>
              <a:latin typeface="Inter" panose="02000503000000020004" charset="0"/>
              <a:ea typeface="Inter" panose="02000503000000020004" charset="0"/>
              <a:cs typeface="Inter" panose="02000503000000020004" charset="0"/>
            </a:endParaRPr>
          </a:p>
        </p:txBody>
      </p:sp>
      <p:sp>
        <p:nvSpPr>
          <p:cNvPr id="34" name="文本框 78"/>
          <p:cNvSpPr txBox="1"/>
          <p:nvPr/>
        </p:nvSpPr>
        <p:spPr>
          <a:xfrm>
            <a:off x="9173210" y="921385"/>
            <a:ext cx="1000760" cy="1450975"/>
          </a:xfrm>
          <a:prstGeom prst="rect">
            <a:avLst/>
          </a:prstGeom>
          <a:noFill/>
        </p:spPr>
        <p:txBody>
          <a:bodyPr wrap="none" rtlCol="0">
            <a:spAutoFit/>
          </a:bodyPr>
          <a:lstStyle>
            <a:defPPr>
              <a:defRPr lang="zh-CN"/>
            </a:defPPr>
            <a:lvl1pPr>
              <a:lnSpc>
                <a:spcPct val="130000"/>
              </a:lnSpc>
              <a:defRPr sz="6800">
                <a:solidFill>
                  <a:schemeClr val="accent2"/>
                </a:solidFill>
                <a:latin typeface="+mj-ea"/>
                <a:ea typeface="+mj-ea"/>
              </a:defRPr>
            </a:lvl1pPr>
          </a:lstStyle>
          <a:p>
            <a:r>
              <a:rPr lang="en-US" altLang="zh-CN" dirty="0">
                <a:latin typeface="Inter Black" panose="02000503000000020004" charset="0"/>
                <a:ea typeface="Inter" panose="02000503000000020004" charset="0"/>
                <a:cs typeface="Inter Black" panose="02000503000000020004" charset="0"/>
              </a:rPr>
              <a:t>03</a:t>
            </a:r>
            <a:endParaRPr lang="en-US" altLang="zh-CN" dirty="0">
              <a:latin typeface="Inter Black" panose="02000503000000020004" charset="0"/>
              <a:ea typeface="Inter" panose="02000503000000020004" charset="0"/>
              <a:cs typeface="Inter Black" panose="02000503000000020004" charset="0"/>
            </a:endParaRPr>
          </a:p>
        </p:txBody>
      </p:sp>
      <p:cxnSp>
        <p:nvCxnSpPr>
          <p:cNvPr id="35" name="直接连接符 79"/>
          <p:cNvCxnSpPr/>
          <p:nvPr/>
        </p:nvCxnSpPr>
        <p:spPr>
          <a:xfrm>
            <a:off x="9442450" y="2221230"/>
            <a:ext cx="314960" cy="0"/>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37" name="文本框 86"/>
          <p:cNvSpPr txBox="1"/>
          <p:nvPr/>
        </p:nvSpPr>
        <p:spPr>
          <a:xfrm>
            <a:off x="4282440" y="5315585"/>
            <a:ext cx="3283585" cy="460375"/>
          </a:xfrm>
          <a:prstGeom prst="rect">
            <a:avLst/>
          </a:prstGeom>
          <a:noFill/>
        </p:spPr>
        <p:txBody>
          <a:bodyPr wrap="square" rtlCol="0">
            <a:spAutoFit/>
          </a:bodyPr>
          <a:lstStyle/>
          <a:p>
            <a:pPr algn="ctr"/>
            <a:r>
              <a:rPr lang="en-US" altLang="zh-CN" sz="2400" b="1" dirty="0">
                <a:solidFill>
                  <a:schemeClr val="accent2"/>
                </a:solidFill>
                <a:latin typeface="Inter" panose="02000503000000020004" charset="0"/>
                <a:ea typeface="Inter" panose="02000503000000020004" charset="0"/>
                <a:cs typeface="Inter" panose="02000503000000020004" charset="0"/>
              </a:rPr>
              <a:t>CONCLUSION</a:t>
            </a:r>
            <a:endParaRPr lang="en-US" altLang="zh-CN" sz="2400" b="1" dirty="0">
              <a:solidFill>
                <a:schemeClr val="accent2"/>
              </a:solidFill>
              <a:latin typeface="Inter" panose="02000503000000020004" charset="0"/>
              <a:ea typeface="Inter" panose="02000503000000020004" charset="0"/>
              <a:cs typeface="Inter" panose="02000503000000020004" charset="0"/>
            </a:endParaRPr>
          </a:p>
        </p:txBody>
      </p:sp>
      <p:sp>
        <p:nvSpPr>
          <p:cNvPr id="39" name="文本框 84"/>
          <p:cNvSpPr txBox="1"/>
          <p:nvPr/>
        </p:nvSpPr>
        <p:spPr>
          <a:xfrm>
            <a:off x="5259705" y="3964940"/>
            <a:ext cx="1041400" cy="1450975"/>
          </a:xfrm>
          <a:prstGeom prst="rect">
            <a:avLst/>
          </a:prstGeom>
          <a:noFill/>
        </p:spPr>
        <p:txBody>
          <a:bodyPr wrap="none" rtlCol="0">
            <a:spAutoFit/>
          </a:bodyPr>
          <a:lstStyle>
            <a:defPPr>
              <a:defRPr lang="zh-CN"/>
            </a:defPPr>
            <a:lvl1pPr>
              <a:lnSpc>
                <a:spcPct val="130000"/>
              </a:lnSpc>
              <a:defRPr sz="6800">
                <a:solidFill>
                  <a:schemeClr val="accent2"/>
                </a:solidFill>
                <a:latin typeface="+mj-ea"/>
                <a:ea typeface="+mj-ea"/>
              </a:defRPr>
            </a:lvl1pPr>
          </a:lstStyle>
          <a:p>
            <a:r>
              <a:rPr lang="en-US" altLang="zh-CN" dirty="0">
                <a:latin typeface="Inter Black" panose="02000503000000020004" charset="0"/>
                <a:ea typeface="Inter" panose="02000503000000020004" charset="0"/>
                <a:cs typeface="Inter Black" panose="02000503000000020004" charset="0"/>
              </a:rPr>
              <a:t>05</a:t>
            </a:r>
            <a:endParaRPr lang="en-US" altLang="zh-CN" dirty="0">
              <a:latin typeface="Inter Black" panose="02000503000000020004" charset="0"/>
              <a:ea typeface="Inter" panose="02000503000000020004" charset="0"/>
              <a:cs typeface="Inter Black" panose="02000503000000020004" charset="0"/>
            </a:endParaRPr>
          </a:p>
        </p:txBody>
      </p:sp>
      <p:cxnSp>
        <p:nvCxnSpPr>
          <p:cNvPr id="40" name="直接连接符 85"/>
          <p:cNvCxnSpPr/>
          <p:nvPr/>
        </p:nvCxnSpPr>
        <p:spPr>
          <a:xfrm>
            <a:off x="5767070" y="5245735"/>
            <a:ext cx="314960" cy="0"/>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42" name="文本框 92"/>
          <p:cNvSpPr txBox="1"/>
          <p:nvPr/>
        </p:nvSpPr>
        <p:spPr>
          <a:xfrm>
            <a:off x="7958455" y="5315585"/>
            <a:ext cx="3283585" cy="460375"/>
          </a:xfrm>
          <a:prstGeom prst="rect">
            <a:avLst/>
          </a:prstGeom>
          <a:noFill/>
        </p:spPr>
        <p:txBody>
          <a:bodyPr wrap="square" rtlCol="0">
            <a:spAutoFit/>
          </a:bodyPr>
          <a:lstStyle/>
          <a:p>
            <a:pPr algn="ctr"/>
            <a:r>
              <a:rPr lang="en-US" altLang="zh-CN" sz="2400" b="1" dirty="0">
                <a:solidFill>
                  <a:schemeClr val="accent2"/>
                </a:solidFill>
                <a:latin typeface="Inter" panose="02000503000000020004" charset="0"/>
                <a:ea typeface="Inter" panose="02000503000000020004" charset="0"/>
                <a:cs typeface="Inter" panose="02000503000000020004" charset="0"/>
              </a:rPr>
              <a:t>REFERENCES</a:t>
            </a:r>
            <a:endParaRPr lang="en-US" altLang="zh-CN" sz="2400" b="1" dirty="0">
              <a:solidFill>
                <a:schemeClr val="accent2"/>
              </a:solidFill>
              <a:latin typeface="Inter" panose="02000503000000020004" charset="0"/>
              <a:ea typeface="Inter" panose="02000503000000020004" charset="0"/>
              <a:cs typeface="Inter" panose="02000503000000020004" charset="0"/>
            </a:endParaRPr>
          </a:p>
        </p:txBody>
      </p:sp>
      <p:sp>
        <p:nvSpPr>
          <p:cNvPr id="44" name="文本框 90"/>
          <p:cNvSpPr txBox="1"/>
          <p:nvPr/>
        </p:nvSpPr>
        <p:spPr>
          <a:xfrm>
            <a:off x="8935085" y="3964940"/>
            <a:ext cx="1079500" cy="1450975"/>
          </a:xfrm>
          <a:prstGeom prst="rect">
            <a:avLst/>
          </a:prstGeom>
          <a:noFill/>
        </p:spPr>
        <p:txBody>
          <a:bodyPr wrap="none" rtlCol="0">
            <a:spAutoFit/>
          </a:bodyPr>
          <a:lstStyle>
            <a:defPPr>
              <a:defRPr lang="zh-CN"/>
            </a:defPPr>
            <a:lvl1pPr>
              <a:lnSpc>
                <a:spcPct val="130000"/>
              </a:lnSpc>
              <a:defRPr sz="6800">
                <a:solidFill>
                  <a:schemeClr val="accent2"/>
                </a:solidFill>
                <a:latin typeface="+mj-ea"/>
                <a:ea typeface="+mj-ea"/>
              </a:defRPr>
            </a:lvl1pPr>
          </a:lstStyle>
          <a:p>
            <a:r>
              <a:rPr lang="en-US" altLang="zh-CN" dirty="0">
                <a:latin typeface="Inter Black" panose="02000503000000020004" charset="0"/>
                <a:ea typeface="Inter" panose="02000503000000020004" charset="0"/>
                <a:cs typeface="Inter Black" panose="02000503000000020004" charset="0"/>
              </a:rPr>
              <a:t>06</a:t>
            </a:r>
            <a:endParaRPr lang="en-US" altLang="zh-CN" dirty="0">
              <a:latin typeface="Inter Black" panose="02000503000000020004" charset="0"/>
              <a:ea typeface="Inter" panose="02000503000000020004" charset="0"/>
              <a:cs typeface="Inter Black" panose="02000503000000020004" charset="0"/>
            </a:endParaRPr>
          </a:p>
        </p:txBody>
      </p:sp>
      <p:cxnSp>
        <p:nvCxnSpPr>
          <p:cNvPr id="45" name="直接连接符 91"/>
          <p:cNvCxnSpPr/>
          <p:nvPr/>
        </p:nvCxnSpPr>
        <p:spPr>
          <a:xfrm>
            <a:off x="9442450" y="5245735"/>
            <a:ext cx="314960" cy="0"/>
          </a:xfrm>
          <a:prstGeom prst="line">
            <a:avLst/>
          </a:prstGeom>
          <a:ln w="19050" cap="rnd"/>
        </p:spPr>
        <p:style>
          <a:lnRef idx="1">
            <a:schemeClr val="accent1"/>
          </a:lnRef>
          <a:fillRef idx="0">
            <a:schemeClr val="accent1"/>
          </a:fillRef>
          <a:effectRef idx="0">
            <a:schemeClr val="accent1"/>
          </a:effectRef>
          <a:fontRef idx="minor">
            <a:schemeClr val="tx1"/>
          </a:fontRef>
        </p:style>
      </p:cxnSp>
      <p:grpSp>
        <p:nvGrpSpPr>
          <p:cNvPr id="46" name="组合 6"/>
          <p:cNvGrpSpPr/>
          <p:nvPr/>
        </p:nvGrpSpPr>
        <p:grpSpPr>
          <a:xfrm>
            <a:off x="4772343" y="1329691"/>
            <a:ext cx="6192837" cy="4679949"/>
            <a:chOff x="5195888" y="1089026"/>
            <a:chExt cx="6192837" cy="4679949"/>
          </a:xfrm>
        </p:grpSpPr>
        <p:cxnSp>
          <p:nvCxnSpPr>
            <p:cNvPr id="47" name="直接连接符 22"/>
            <p:cNvCxnSpPr/>
            <p:nvPr/>
          </p:nvCxnSpPr>
          <p:spPr>
            <a:xfrm>
              <a:off x="5195888" y="3429000"/>
              <a:ext cx="6192837" cy="0"/>
            </a:xfrm>
            <a:prstGeom prst="line">
              <a:avLst/>
            </a:prstGeom>
            <a:ln>
              <a:solidFill>
                <a:schemeClr val="accent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94"/>
            <p:cNvCxnSpPr/>
            <p:nvPr/>
          </p:nvCxnSpPr>
          <p:spPr>
            <a:xfrm flipV="1">
              <a:off x="8338616" y="1089026"/>
              <a:ext cx="0" cy="4679949"/>
            </a:xfrm>
            <a:prstGeom prst="line">
              <a:avLst/>
            </a:prstGeom>
            <a:ln>
              <a:solidFill>
                <a:schemeClr val="accent1">
                  <a:alpha val="10000"/>
                </a:schemeClr>
              </a:solidFill>
            </a:ln>
          </p:spPr>
          <p:style>
            <a:lnRef idx="1">
              <a:schemeClr val="accent1"/>
            </a:lnRef>
            <a:fillRef idx="0">
              <a:schemeClr val="accent1"/>
            </a:fillRef>
            <a:effectRef idx="0">
              <a:schemeClr val="accent1"/>
            </a:effectRef>
            <a:fontRef idx="minor">
              <a:schemeClr val="tx1"/>
            </a:fontRef>
          </p:style>
        </p:cxnSp>
      </p:grpSp>
      <p:sp>
        <p:nvSpPr>
          <p:cNvPr id="57" name="文本框 80"/>
          <p:cNvSpPr txBox="1"/>
          <p:nvPr/>
        </p:nvSpPr>
        <p:spPr>
          <a:xfrm>
            <a:off x="649605" y="2290445"/>
            <a:ext cx="3283585" cy="460375"/>
          </a:xfrm>
          <a:prstGeom prst="rect">
            <a:avLst/>
          </a:prstGeom>
          <a:noFill/>
        </p:spPr>
        <p:txBody>
          <a:bodyPr wrap="square" rtlCol="0">
            <a:spAutoFit/>
          </a:bodyPr>
          <a:lstStyle/>
          <a:p>
            <a:pPr algn="ctr"/>
            <a:r>
              <a:rPr lang="en-US" altLang="zh-CN" sz="2400" b="1" dirty="0">
                <a:solidFill>
                  <a:schemeClr val="accent2"/>
                </a:solidFill>
                <a:latin typeface="Inter" panose="02000503000000020004" charset="0"/>
                <a:ea typeface="Inter" panose="02000503000000020004" charset="0"/>
                <a:cs typeface="Inter" panose="02000503000000020004" charset="0"/>
              </a:rPr>
              <a:t>INTRODUCTION</a:t>
            </a:r>
            <a:endParaRPr lang="en-US" altLang="zh-CN" sz="2400" b="1" dirty="0">
              <a:solidFill>
                <a:schemeClr val="accent2"/>
              </a:solidFill>
              <a:latin typeface="Inter" panose="02000503000000020004" charset="0"/>
              <a:ea typeface="Inter" panose="02000503000000020004" charset="0"/>
              <a:cs typeface="Inter" panose="02000503000000020004" charset="0"/>
            </a:endParaRPr>
          </a:p>
        </p:txBody>
      </p:sp>
      <p:sp>
        <p:nvSpPr>
          <p:cNvPr id="59" name="文本框 78"/>
          <p:cNvSpPr txBox="1"/>
          <p:nvPr/>
        </p:nvSpPr>
        <p:spPr>
          <a:xfrm>
            <a:off x="1864360" y="921385"/>
            <a:ext cx="1014095" cy="1450975"/>
          </a:xfrm>
          <a:prstGeom prst="rect">
            <a:avLst/>
          </a:prstGeom>
          <a:noFill/>
        </p:spPr>
        <p:txBody>
          <a:bodyPr wrap="none" rtlCol="0">
            <a:spAutoFit/>
          </a:bodyPr>
          <a:lstStyle>
            <a:defPPr>
              <a:defRPr lang="zh-CN"/>
            </a:defPPr>
            <a:lvl1pPr>
              <a:lnSpc>
                <a:spcPct val="130000"/>
              </a:lnSpc>
              <a:defRPr sz="6800">
                <a:solidFill>
                  <a:schemeClr val="accent2"/>
                </a:solidFill>
                <a:latin typeface="+mj-ea"/>
                <a:ea typeface="+mj-ea"/>
              </a:defRPr>
            </a:lvl1pPr>
          </a:lstStyle>
          <a:p>
            <a:r>
              <a:rPr lang="en-US" altLang="zh-CN" dirty="0">
                <a:latin typeface="Inter Black" panose="02000503000000020004" charset="0"/>
                <a:ea typeface="Inter" panose="02000503000000020004" charset="0"/>
                <a:cs typeface="Inter Black" panose="02000503000000020004" charset="0"/>
              </a:rPr>
              <a:t>01</a:t>
            </a:r>
            <a:endParaRPr lang="en-US" altLang="zh-CN" dirty="0">
              <a:latin typeface="Inter Black" panose="02000503000000020004" charset="0"/>
              <a:ea typeface="Inter" panose="02000503000000020004" charset="0"/>
              <a:cs typeface="Inter Black" panose="02000503000000020004" charset="0"/>
            </a:endParaRPr>
          </a:p>
        </p:txBody>
      </p:sp>
      <p:cxnSp>
        <p:nvCxnSpPr>
          <p:cNvPr id="60" name="直接连接符 79"/>
          <p:cNvCxnSpPr/>
          <p:nvPr/>
        </p:nvCxnSpPr>
        <p:spPr>
          <a:xfrm>
            <a:off x="2133600" y="2221230"/>
            <a:ext cx="314960" cy="0"/>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67" name="文本框 92"/>
          <p:cNvSpPr txBox="1"/>
          <p:nvPr/>
        </p:nvSpPr>
        <p:spPr>
          <a:xfrm>
            <a:off x="649605" y="5315585"/>
            <a:ext cx="3283585" cy="460375"/>
          </a:xfrm>
          <a:prstGeom prst="rect">
            <a:avLst/>
          </a:prstGeom>
          <a:noFill/>
        </p:spPr>
        <p:txBody>
          <a:bodyPr wrap="square" rtlCol="0">
            <a:spAutoFit/>
          </a:bodyPr>
          <a:lstStyle/>
          <a:p>
            <a:pPr algn="ctr"/>
            <a:r>
              <a:rPr lang="en-US" altLang="zh-CN" sz="2400" b="1" dirty="0">
                <a:solidFill>
                  <a:schemeClr val="accent2"/>
                </a:solidFill>
                <a:latin typeface="Inter" panose="02000503000000020004" charset="0"/>
                <a:ea typeface="Inter" panose="02000503000000020004" charset="0"/>
                <a:cs typeface="Inter" panose="02000503000000020004" charset="0"/>
                <a:sym typeface="+mn-ea"/>
              </a:rPr>
              <a:t>WHAT WE DID</a:t>
            </a:r>
            <a:endParaRPr lang="en-US" altLang="zh-CN" sz="2400" b="1" dirty="0">
              <a:solidFill>
                <a:schemeClr val="accent2"/>
              </a:solidFill>
              <a:latin typeface="Inter" panose="02000503000000020004" charset="0"/>
              <a:ea typeface="Inter" panose="02000503000000020004" charset="0"/>
              <a:cs typeface="Inter" panose="02000503000000020004" charset="0"/>
            </a:endParaRPr>
          </a:p>
        </p:txBody>
      </p:sp>
      <p:sp>
        <p:nvSpPr>
          <p:cNvPr id="69" name="文本框 90"/>
          <p:cNvSpPr txBox="1"/>
          <p:nvPr/>
        </p:nvSpPr>
        <p:spPr>
          <a:xfrm>
            <a:off x="1626235" y="3964940"/>
            <a:ext cx="1276985" cy="1450975"/>
          </a:xfrm>
          <a:prstGeom prst="rect">
            <a:avLst/>
          </a:prstGeom>
          <a:noFill/>
        </p:spPr>
        <p:txBody>
          <a:bodyPr wrap="none" rtlCol="0">
            <a:spAutoFit/>
          </a:bodyPr>
          <a:lstStyle>
            <a:defPPr>
              <a:defRPr lang="zh-CN"/>
            </a:defPPr>
            <a:lvl1pPr>
              <a:lnSpc>
                <a:spcPct val="130000"/>
              </a:lnSpc>
              <a:defRPr sz="6800">
                <a:solidFill>
                  <a:schemeClr val="accent2"/>
                </a:solidFill>
                <a:latin typeface="+mj-ea"/>
                <a:ea typeface="+mj-ea"/>
              </a:defRPr>
            </a:lvl1pPr>
          </a:lstStyle>
          <a:p>
            <a:r>
              <a:rPr lang="en-US" altLang="zh-CN" dirty="0">
                <a:latin typeface="Inter Black" panose="02000503000000020004" charset="0"/>
                <a:ea typeface="Inter" panose="02000503000000020004" charset="0"/>
                <a:cs typeface="Inter Black" panose="02000503000000020004" charset="0"/>
              </a:rPr>
              <a:t>04</a:t>
            </a:r>
            <a:endParaRPr lang="en-US" altLang="zh-CN" dirty="0">
              <a:latin typeface="Inter Black" panose="02000503000000020004" charset="0"/>
              <a:ea typeface="Inter" panose="02000503000000020004" charset="0"/>
              <a:cs typeface="Inter Black" panose="02000503000000020004" charset="0"/>
            </a:endParaRPr>
          </a:p>
        </p:txBody>
      </p:sp>
      <p:cxnSp>
        <p:nvCxnSpPr>
          <p:cNvPr id="70" name="直接连接符 91"/>
          <p:cNvCxnSpPr/>
          <p:nvPr/>
        </p:nvCxnSpPr>
        <p:spPr>
          <a:xfrm>
            <a:off x="2133600" y="5245735"/>
            <a:ext cx="314960" cy="0"/>
          </a:xfrm>
          <a:prstGeom prst="line">
            <a:avLst/>
          </a:prstGeom>
          <a:ln w="19050" cap="rnd"/>
        </p:spPr>
        <p:style>
          <a:lnRef idx="1">
            <a:schemeClr val="accent1"/>
          </a:lnRef>
          <a:fillRef idx="0">
            <a:schemeClr val="accent1"/>
          </a:fillRef>
          <a:effectRef idx="0">
            <a:schemeClr val="accent1"/>
          </a:effectRef>
          <a:fontRef idx="minor">
            <a:schemeClr val="tx1"/>
          </a:fontRef>
        </p:style>
      </p:cxnSp>
      <p:grpSp>
        <p:nvGrpSpPr>
          <p:cNvPr id="74" name="组合 10"/>
          <p:cNvGrpSpPr/>
          <p:nvPr/>
        </p:nvGrpSpPr>
        <p:grpSpPr>
          <a:xfrm>
            <a:off x="-40282" y="172264"/>
            <a:ext cx="4171315" cy="1485692"/>
            <a:chOff x="760475" y="777225"/>
            <a:chExt cx="4171315" cy="1485692"/>
          </a:xfrm>
        </p:grpSpPr>
        <p:sp>
          <p:nvSpPr>
            <p:cNvPr id="75" name="文本框 52"/>
            <p:cNvSpPr txBox="1"/>
            <p:nvPr/>
          </p:nvSpPr>
          <p:spPr>
            <a:xfrm>
              <a:off x="760475" y="1309782"/>
              <a:ext cx="4171315" cy="953135"/>
            </a:xfrm>
            <a:prstGeom prst="rect">
              <a:avLst/>
            </a:prstGeom>
            <a:noFill/>
          </p:spPr>
          <p:txBody>
            <a:bodyPr wrap="none" rtlCol="0">
              <a:spAutoFit/>
            </a:bodyPr>
            <a:p>
              <a:pPr algn="ctr"/>
              <a:r>
                <a:rPr lang="en-US" altLang="zh-CN" sz="5600" b="1" dirty="0">
                  <a:solidFill>
                    <a:schemeClr val="accent3">
                      <a:alpha val="30000"/>
                    </a:schemeClr>
                  </a:solidFill>
                  <a:latin typeface="Inter" panose="02000503000000020004" charset="0"/>
                  <a:ea typeface="Inter" panose="02000503000000020004" charset="0"/>
                  <a:cs typeface="Inter" panose="02000503000000020004" charset="0"/>
                </a:rPr>
                <a:t>CONTENTS</a:t>
              </a:r>
              <a:endParaRPr lang="en-US" altLang="zh-CN" sz="5600" b="1" dirty="0">
                <a:solidFill>
                  <a:schemeClr val="accent3">
                    <a:alpha val="30000"/>
                  </a:schemeClr>
                </a:solidFill>
                <a:latin typeface="Inter" panose="02000503000000020004" charset="0"/>
                <a:ea typeface="Inter" panose="02000503000000020004" charset="0"/>
                <a:cs typeface="Inter" panose="02000503000000020004" charset="0"/>
              </a:endParaRPr>
            </a:p>
          </p:txBody>
        </p:sp>
        <p:sp>
          <p:nvSpPr>
            <p:cNvPr id="76" name="文本框 9"/>
            <p:cNvSpPr txBox="1"/>
            <p:nvPr/>
          </p:nvSpPr>
          <p:spPr>
            <a:xfrm>
              <a:off x="1025906" y="777225"/>
              <a:ext cx="3640455" cy="829945"/>
            </a:xfrm>
            <a:prstGeom prst="rect">
              <a:avLst/>
            </a:prstGeom>
            <a:noFill/>
          </p:spPr>
          <p:txBody>
            <a:bodyPr wrap="none" rtlCol="0">
              <a:spAutoFit/>
            </a:bodyPr>
            <a:p>
              <a:pPr algn="ctr"/>
              <a:r>
                <a:rPr lang="en-US" altLang="zh-CN" sz="4800" dirty="0">
                  <a:solidFill>
                    <a:schemeClr val="accent3"/>
                  </a:solidFill>
                  <a:latin typeface="Inter Black" panose="02000503000000020004" charset="0"/>
                  <a:ea typeface="Inter" panose="02000503000000020004" charset="0"/>
                  <a:cs typeface="Inter Black" panose="02000503000000020004" charset="0"/>
                </a:rPr>
                <a:t>CONTENTS</a:t>
              </a:r>
              <a:endParaRPr lang="en-US" altLang="zh-CN" sz="4800" dirty="0">
                <a:solidFill>
                  <a:schemeClr val="accent3"/>
                </a:solidFill>
                <a:latin typeface="Inter Black" panose="02000503000000020004" charset="0"/>
                <a:ea typeface="Inter" panose="02000503000000020004" charset="0"/>
                <a:cs typeface="Inter Black" panose="02000503000000020004" charset="0"/>
              </a:endParaRPr>
            </a:p>
          </p:txBody>
        </p:sp>
      </p:grpSp>
      <p:grpSp>
        <p:nvGrpSpPr>
          <p:cNvPr id="77" name="组合 6"/>
          <p:cNvGrpSpPr/>
          <p:nvPr/>
        </p:nvGrpSpPr>
        <p:grpSpPr>
          <a:xfrm>
            <a:off x="988378" y="1348741"/>
            <a:ext cx="6192837" cy="4679949"/>
            <a:chOff x="5195888" y="1089026"/>
            <a:chExt cx="6192837" cy="4679949"/>
          </a:xfrm>
        </p:grpSpPr>
        <p:cxnSp>
          <p:nvCxnSpPr>
            <p:cNvPr id="83" name="直接连接符 22"/>
            <p:cNvCxnSpPr/>
            <p:nvPr/>
          </p:nvCxnSpPr>
          <p:spPr>
            <a:xfrm>
              <a:off x="5195888" y="3429000"/>
              <a:ext cx="6192837" cy="0"/>
            </a:xfrm>
            <a:prstGeom prst="line">
              <a:avLst/>
            </a:prstGeom>
            <a:ln>
              <a:solidFill>
                <a:schemeClr val="accent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94"/>
            <p:cNvCxnSpPr/>
            <p:nvPr/>
          </p:nvCxnSpPr>
          <p:spPr>
            <a:xfrm flipV="1">
              <a:off x="8338616" y="1089026"/>
              <a:ext cx="0" cy="4679949"/>
            </a:xfrm>
            <a:prstGeom prst="line">
              <a:avLst/>
            </a:prstGeom>
            <a:ln>
              <a:solidFill>
                <a:schemeClr val="accent1">
                  <a:alpha val="1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DFFFE"/>
            </a:gs>
            <a:gs pos="65000">
              <a:srgbClr val="F3FFFF"/>
            </a:gs>
            <a:gs pos="37992">
              <a:srgbClr val="FFFFFF"/>
            </a:gs>
            <a:gs pos="8000">
              <a:srgbClr val="EAFCFE"/>
            </a:gs>
          </a:gsLst>
          <a:lin ang="17400000" scaled="0"/>
          <a:tileRect/>
        </a:gradFill>
        <a:effectLst/>
      </p:bgPr>
    </p:bg>
    <p:spTree>
      <p:nvGrpSpPr>
        <p:cNvPr id="1" name=""/>
        <p:cNvGrpSpPr/>
        <p:nvPr/>
      </p:nvGrpSpPr>
      <p:grpSpPr>
        <a:xfrm>
          <a:off x="0" y="0"/>
          <a:ext cx="0" cy="0"/>
          <a:chOff x="0" y="0"/>
          <a:chExt cx="0" cy="0"/>
        </a:xfrm>
      </p:grpSpPr>
      <p:sp>
        <p:nvSpPr>
          <p:cNvPr id="7" name="Slide Number Placeholder 7"/>
          <p:cNvSpPr txBox="1"/>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cs typeface="Segoe UI" panose="020B0502040204020203" pitchFamily="34" charset="0"/>
              </a:rPr>
            </a:fld>
            <a:endParaRPr lang="en-US" sz="1400" dirty="0">
              <a:solidFill>
                <a:schemeClr val="bg2">
                  <a:lumMod val="50000"/>
                </a:schemeClr>
              </a:solidFill>
              <a:cs typeface="Segoe UI" panose="020B0502040204020203" pitchFamily="34" charset="0"/>
            </a:endParaRPr>
          </a:p>
        </p:txBody>
      </p:sp>
      <p:sp>
        <p:nvSpPr>
          <p:cNvPr id="57" name="文本框 80"/>
          <p:cNvSpPr txBox="1"/>
          <p:nvPr/>
        </p:nvSpPr>
        <p:spPr>
          <a:xfrm>
            <a:off x="996315" y="469900"/>
            <a:ext cx="3283585" cy="460375"/>
          </a:xfrm>
          <a:prstGeom prst="rect">
            <a:avLst/>
          </a:prstGeom>
          <a:noFill/>
        </p:spPr>
        <p:txBody>
          <a:bodyPr wrap="square" rtlCol="0">
            <a:spAutoFit/>
          </a:bodyPr>
          <a:lstStyle/>
          <a:p>
            <a:pPr algn="ctr"/>
            <a:r>
              <a:rPr lang="en-US" altLang="zh-CN" sz="2400" b="1" dirty="0">
                <a:solidFill>
                  <a:schemeClr val="accent2"/>
                </a:solidFill>
                <a:latin typeface="Inter" panose="02000503000000020004" charset="0"/>
                <a:ea typeface="Inter" panose="02000503000000020004" charset="0"/>
                <a:cs typeface="Inter" panose="02000503000000020004" charset="0"/>
              </a:rPr>
              <a:t>INTRODUCTION</a:t>
            </a:r>
            <a:endParaRPr lang="en-US" altLang="zh-CN" sz="2400" b="1" dirty="0">
              <a:solidFill>
                <a:schemeClr val="accent2"/>
              </a:solidFill>
              <a:latin typeface="Inter" panose="02000503000000020004" charset="0"/>
              <a:ea typeface="Inter" panose="02000503000000020004" charset="0"/>
              <a:cs typeface="Inter" panose="02000503000000020004" charset="0"/>
            </a:endParaRPr>
          </a:p>
        </p:txBody>
      </p:sp>
      <p:sp>
        <p:nvSpPr>
          <p:cNvPr id="59" name="文本框 78"/>
          <p:cNvSpPr txBox="1"/>
          <p:nvPr/>
        </p:nvSpPr>
        <p:spPr>
          <a:xfrm>
            <a:off x="525780" y="-235585"/>
            <a:ext cx="1014095" cy="1450975"/>
          </a:xfrm>
          <a:prstGeom prst="rect">
            <a:avLst/>
          </a:prstGeom>
          <a:noFill/>
        </p:spPr>
        <p:txBody>
          <a:bodyPr wrap="none" rtlCol="0">
            <a:spAutoFit/>
          </a:bodyPr>
          <a:lstStyle>
            <a:defPPr>
              <a:defRPr lang="zh-CN"/>
            </a:defPPr>
            <a:lvl1pPr>
              <a:lnSpc>
                <a:spcPct val="130000"/>
              </a:lnSpc>
              <a:defRPr sz="6800">
                <a:solidFill>
                  <a:schemeClr val="accent2"/>
                </a:solidFill>
                <a:latin typeface="+mj-ea"/>
                <a:ea typeface="+mj-ea"/>
              </a:defRPr>
            </a:lvl1pPr>
          </a:lstStyle>
          <a:p>
            <a:r>
              <a:rPr lang="en-US" altLang="zh-CN" dirty="0">
                <a:latin typeface="Inter Black" panose="02000503000000020004" charset="0"/>
                <a:ea typeface="Inter" panose="02000503000000020004" charset="0"/>
                <a:cs typeface="Inter Black" panose="02000503000000020004" charset="0"/>
              </a:rPr>
              <a:t>01</a:t>
            </a:r>
            <a:endParaRPr lang="en-US" altLang="zh-CN" dirty="0">
              <a:latin typeface="Inter Black" panose="02000503000000020004" charset="0"/>
              <a:ea typeface="Inter" panose="02000503000000020004" charset="0"/>
              <a:cs typeface="Inter Black" panose="02000503000000020004" charset="0"/>
            </a:endParaRPr>
          </a:p>
        </p:txBody>
      </p:sp>
      <p:cxnSp>
        <p:nvCxnSpPr>
          <p:cNvPr id="60" name="直接连接符 79"/>
          <p:cNvCxnSpPr/>
          <p:nvPr/>
        </p:nvCxnSpPr>
        <p:spPr>
          <a:xfrm>
            <a:off x="1109980" y="996950"/>
            <a:ext cx="314960" cy="0"/>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626745" y="1215390"/>
            <a:ext cx="11011535" cy="4746625"/>
          </a:xfrm>
          <a:prstGeom prst="rect">
            <a:avLst/>
          </a:prstGeom>
          <a:noFill/>
        </p:spPr>
        <p:txBody>
          <a:bodyPr wrap="square" rtlCol="0">
            <a:noAutofit/>
          </a:bodyPr>
          <a:p>
            <a:endParaRPr lang="en-US" altLang="en-US" b="1"/>
          </a:p>
          <a:p>
            <a:r>
              <a:rPr lang="en-US" altLang="en-US" b="1"/>
              <a:t>Mental stress</a:t>
            </a:r>
            <a:r>
              <a:rPr lang="en-US" altLang="en-US"/>
              <a:t> has become a growing concern due to its impact on health and productivity. Traditional methods of stress detection, such as questionnaires or interviews, are often subjective and not suitable for continuous monitoring. With advancements in wearable technology, it's now possible to collect real-time physiological data that reflect a person's stress levels.</a:t>
            </a:r>
            <a:endParaRPr lang="en-US" altLang="en-US"/>
          </a:p>
          <a:p>
            <a:endParaRPr lang="en-US" altLang="en-US"/>
          </a:p>
          <a:p>
            <a:r>
              <a:rPr lang="en-US" altLang="en-US" b="1"/>
              <a:t>Wearable sensors</a:t>
            </a:r>
            <a:r>
              <a:rPr lang="en-US" altLang="en-US"/>
              <a:t>—such as smartwatches and fitness bands—can measure signals like heart rate, skin temperature, electrodermal activity (EDA), and motion (via accelerometers). These physiological signals change in response to stress, providing valuable input for stress detection.</a:t>
            </a:r>
            <a:endParaRPr lang="en-US" altLang="en-US"/>
          </a:p>
          <a:p>
            <a:endParaRPr lang="en-US" altLang="en-US"/>
          </a:p>
          <a:p>
            <a:r>
              <a:rPr lang="en-US" altLang="en-US" b="1"/>
              <a:t>Machine learning (ML) algorithms</a:t>
            </a:r>
            <a:r>
              <a:rPr lang="en-US" altLang="en-US"/>
              <a:t> can analyze these sensor readings to automatically identify patterns associated with stress. By training ML models on labeled datasets (e.g., with stressed vs. non-stressed states), we can build systems that accurately predict mental stress in real time. This approach enables non-invasive, continuous, and objective stress monitoring, which can be integrated into health applications for early intervention and improved well-being.</a:t>
            </a:r>
            <a:endParaRPr lang="en-US" altLang="en-US"/>
          </a:p>
          <a:p>
            <a:endParaRPr lang="en-US" altLang="en-US"/>
          </a:p>
          <a:p>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DFFFE"/>
            </a:gs>
            <a:gs pos="66020">
              <a:srgbClr val="F3FFFF"/>
            </a:gs>
            <a:gs pos="37992">
              <a:srgbClr val="FFFFFF"/>
            </a:gs>
            <a:gs pos="7000">
              <a:srgbClr val="EAFCFE"/>
            </a:gs>
          </a:gsLst>
          <a:lin ang="2700000" scaled="1"/>
          <a:tileRect/>
        </a:gradFill>
        <a:effectLst/>
      </p:bgPr>
    </p:bg>
    <p:spTree>
      <p:nvGrpSpPr>
        <p:cNvPr id="1" name=""/>
        <p:cNvGrpSpPr/>
        <p:nvPr/>
      </p:nvGrpSpPr>
      <p:grpSpPr>
        <a:xfrm>
          <a:off x="0" y="0"/>
          <a:ext cx="0" cy="0"/>
          <a:chOff x="0" y="0"/>
          <a:chExt cx="0" cy="0"/>
        </a:xfrm>
      </p:grpSpPr>
      <p:sp>
        <p:nvSpPr>
          <p:cNvPr id="7" name="Slide Number Placeholder 7"/>
          <p:cNvSpPr txBox="1"/>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cs typeface="Segoe UI" panose="020B0502040204020203" pitchFamily="34" charset="0"/>
              </a:rPr>
            </a:fld>
            <a:endParaRPr lang="en-US" sz="1400" dirty="0">
              <a:solidFill>
                <a:schemeClr val="bg2">
                  <a:lumMod val="50000"/>
                </a:schemeClr>
              </a:solidFill>
              <a:cs typeface="Segoe UI" panose="020B0502040204020203" pitchFamily="34" charset="0"/>
            </a:endParaRPr>
          </a:p>
        </p:txBody>
      </p:sp>
      <p:sp>
        <p:nvSpPr>
          <p:cNvPr id="57" name="文本框 80"/>
          <p:cNvSpPr txBox="1"/>
          <p:nvPr/>
        </p:nvSpPr>
        <p:spPr>
          <a:xfrm>
            <a:off x="996315" y="469900"/>
            <a:ext cx="3283585" cy="460375"/>
          </a:xfrm>
          <a:prstGeom prst="rect">
            <a:avLst/>
          </a:prstGeom>
          <a:noFill/>
        </p:spPr>
        <p:txBody>
          <a:bodyPr wrap="square" rtlCol="0">
            <a:spAutoFit/>
          </a:bodyPr>
          <a:lstStyle/>
          <a:p>
            <a:pPr algn="ctr"/>
            <a:r>
              <a:rPr lang="en-US" altLang="zh-CN" sz="2400" b="1" dirty="0">
                <a:solidFill>
                  <a:schemeClr val="accent2"/>
                </a:solidFill>
                <a:latin typeface="Inter" panose="02000503000000020004" charset="0"/>
                <a:ea typeface="Inter" panose="02000503000000020004" charset="0"/>
                <a:cs typeface="Inter" panose="02000503000000020004" charset="0"/>
                <a:sym typeface="+mn-ea"/>
              </a:rPr>
              <a:t>WESAD DATASET</a:t>
            </a:r>
            <a:endParaRPr lang="en-US" altLang="zh-CN" sz="2400" b="1" dirty="0">
              <a:solidFill>
                <a:schemeClr val="accent2"/>
              </a:solidFill>
              <a:latin typeface="Inter" panose="02000503000000020004" charset="0"/>
              <a:ea typeface="Inter" panose="02000503000000020004" charset="0"/>
              <a:cs typeface="Inter" panose="02000503000000020004" charset="0"/>
            </a:endParaRPr>
          </a:p>
        </p:txBody>
      </p:sp>
      <p:sp>
        <p:nvSpPr>
          <p:cNvPr id="59" name="文本框 78"/>
          <p:cNvSpPr txBox="1"/>
          <p:nvPr/>
        </p:nvSpPr>
        <p:spPr>
          <a:xfrm>
            <a:off x="525780" y="-235585"/>
            <a:ext cx="1050925" cy="1450975"/>
          </a:xfrm>
          <a:prstGeom prst="rect">
            <a:avLst/>
          </a:prstGeom>
          <a:noFill/>
        </p:spPr>
        <p:txBody>
          <a:bodyPr wrap="none" rtlCol="0">
            <a:spAutoFit/>
          </a:bodyPr>
          <a:lstStyle>
            <a:defPPr>
              <a:defRPr lang="zh-CN"/>
            </a:defPPr>
            <a:lvl1pPr>
              <a:lnSpc>
                <a:spcPct val="130000"/>
              </a:lnSpc>
              <a:defRPr sz="6800">
                <a:solidFill>
                  <a:schemeClr val="accent2"/>
                </a:solidFill>
                <a:latin typeface="+mj-ea"/>
                <a:ea typeface="+mj-ea"/>
              </a:defRPr>
            </a:lvl1pPr>
          </a:lstStyle>
          <a:p>
            <a:r>
              <a:rPr lang="en-US" altLang="zh-CN" dirty="0">
                <a:latin typeface="Inter Black" panose="02000503000000020004" charset="0"/>
                <a:ea typeface="Inter" panose="02000503000000020004" charset="0"/>
                <a:cs typeface="Inter Black" panose="02000503000000020004" charset="0"/>
              </a:rPr>
              <a:t>02</a:t>
            </a:r>
            <a:endParaRPr lang="en-US" altLang="zh-CN" dirty="0">
              <a:latin typeface="Inter Black" panose="02000503000000020004" charset="0"/>
              <a:ea typeface="Inter" panose="02000503000000020004" charset="0"/>
              <a:cs typeface="Inter Black" panose="02000503000000020004" charset="0"/>
            </a:endParaRPr>
          </a:p>
        </p:txBody>
      </p:sp>
      <p:cxnSp>
        <p:nvCxnSpPr>
          <p:cNvPr id="60" name="直接连接符 79"/>
          <p:cNvCxnSpPr/>
          <p:nvPr/>
        </p:nvCxnSpPr>
        <p:spPr>
          <a:xfrm>
            <a:off x="1109980" y="996950"/>
            <a:ext cx="314960" cy="0"/>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626745" y="1222375"/>
            <a:ext cx="11011535" cy="4746625"/>
          </a:xfrm>
          <a:prstGeom prst="rect">
            <a:avLst/>
          </a:prstGeom>
          <a:noFill/>
        </p:spPr>
        <p:txBody>
          <a:bodyPr wrap="square" rtlCol="0">
            <a:noAutofit/>
          </a:bodyPr>
          <a:p>
            <a:r>
              <a:rPr lang="en-US" altLang="en-US" b="1"/>
              <a:t>WESAD</a:t>
            </a:r>
            <a:r>
              <a:rPr lang="en-US" altLang="en-US"/>
              <a:t> :- WEarable Stress and Affect Detection</a:t>
            </a:r>
            <a:endParaRPr lang="en-US" altLang="en-US"/>
          </a:p>
          <a:p>
            <a:endParaRPr lang="en-US" altLang="en-US"/>
          </a:p>
          <a:p>
            <a:r>
              <a:rPr lang="en-US" altLang="en-US" b="1"/>
              <a:t>15 subjects</a:t>
            </a:r>
            <a:r>
              <a:rPr lang="en-US" altLang="en-US"/>
              <a:t> participated in a lab study involving different emotional states: </a:t>
            </a:r>
            <a:r>
              <a:rPr lang="en-US" altLang="en-US" b="1"/>
              <a:t>(baseline, stress, amusement, meditation).</a:t>
            </a:r>
            <a:endParaRPr lang="en-US" altLang="en-US"/>
          </a:p>
          <a:p>
            <a:endParaRPr lang="en-US" altLang="en-US"/>
          </a:p>
          <a:p>
            <a:r>
              <a:rPr lang="en-US" altLang="en-US" b="1"/>
              <a:t>Data format</a:t>
            </a:r>
            <a:endParaRPr lang="en-US" altLang="en-US" b="1"/>
          </a:p>
          <a:p>
            <a:pPr lvl="1"/>
            <a:r>
              <a:rPr lang="en-US" altLang="en-US"/>
              <a:t>Raw sensor data was recorded with two devices: a chest-worn device </a:t>
            </a:r>
            <a:endParaRPr lang="en-US" altLang="en-US"/>
          </a:p>
          <a:p>
            <a:pPr lvl="1"/>
            <a:r>
              <a:rPr lang="en-US" altLang="en-US"/>
              <a:t>(RespiBAN) and a wrist-worn device (Empatica E4).</a:t>
            </a:r>
            <a:endParaRPr lang="en-US" altLang="en-US"/>
          </a:p>
          <a:p>
            <a:pPr lvl="1"/>
            <a:endParaRPr lang="en-US" altLang="en-US"/>
          </a:p>
          <a:p>
            <a:pPr lvl="1"/>
            <a:r>
              <a:rPr lang="en-US" altLang="en-US">
                <a:sym typeface="+mn-ea"/>
              </a:rPr>
              <a:t>RespiBAN:- measured 6 types of signals.</a:t>
            </a:r>
            <a:endParaRPr lang="en-US" altLang="en-US">
              <a:sym typeface="+mn-ea"/>
            </a:endParaRPr>
          </a:p>
          <a:p>
            <a:pPr lvl="1"/>
            <a:r>
              <a:rPr lang="en-US" altLang="en-US">
                <a:sym typeface="+mn-ea"/>
              </a:rPr>
              <a:t>Empatica E4</a:t>
            </a:r>
            <a:r>
              <a:rPr lang="en-US" altLang="en-US">
                <a:sym typeface="+mn-ea"/>
              </a:rPr>
              <a:t>:- measured 4 types of signals.</a:t>
            </a:r>
            <a:endParaRPr lang="en-US" altLang="en-US">
              <a:sym typeface="+mn-ea"/>
            </a:endParaRPr>
          </a:p>
          <a:p>
            <a:pPr lvl="1"/>
            <a:endParaRPr lang="en-US" altLang="en-US"/>
          </a:p>
        </p:txBody>
      </p:sp>
      <p:pic>
        <p:nvPicPr>
          <p:cNvPr id="9" name="Picture 8"/>
          <p:cNvPicPr>
            <a:picLocks noChangeAspect="1"/>
          </p:cNvPicPr>
          <p:nvPr/>
        </p:nvPicPr>
        <p:blipFill>
          <a:blip r:embed="rId1"/>
          <a:stretch>
            <a:fillRect/>
          </a:stretch>
        </p:blipFill>
        <p:spPr>
          <a:xfrm>
            <a:off x="8161655" y="2959100"/>
            <a:ext cx="3476625" cy="30099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DFFFE"/>
            </a:gs>
            <a:gs pos="66020">
              <a:srgbClr val="F3FFFF"/>
            </a:gs>
            <a:gs pos="37992">
              <a:srgbClr val="FFFFFF"/>
            </a:gs>
            <a:gs pos="7000">
              <a:srgbClr val="EAFCFE"/>
            </a:gs>
          </a:gsLst>
          <a:lin ang="2700000" scaled="1"/>
          <a:tileRect/>
        </a:gradFill>
        <a:effectLst/>
      </p:bgPr>
    </p:bg>
    <p:spTree>
      <p:nvGrpSpPr>
        <p:cNvPr id="1" name=""/>
        <p:cNvGrpSpPr/>
        <p:nvPr/>
      </p:nvGrpSpPr>
      <p:grpSpPr>
        <a:xfrm>
          <a:off x="0" y="0"/>
          <a:ext cx="0" cy="0"/>
          <a:chOff x="0" y="0"/>
          <a:chExt cx="0" cy="0"/>
        </a:xfrm>
      </p:grpSpPr>
      <p:sp>
        <p:nvSpPr>
          <p:cNvPr id="7" name="Slide Number Placeholder 7"/>
          <p:cNvSpPr txBox="1"/>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cs typeface="Segoe UI" panose="020B0502040204020203" pitchFamily="34" charset="0"/>
              </a:rPr>
            </a:fld>
            <a:endParaRPr lang="en-US" sz="1400" dirty="0">
              <a:solidFill>
                <a:schemeClr val="bg2">
                  <a:lumMod val="50000"/>
                </a:schemeClr>
              </a:solidFill>
              <a:cs typeface="Segoe UI" panose="020B0502040204020203" pitchFamily="34" charset="0"/>
            </a:endParaRPr>
          </a:p>
        </p:txBody>
      </p:sp>
      <p:sp>
        <p:nvSpPr>
          <p:cNvPr id="57" name="文本框 80"/>
          <p:cNvSpPr txBox="1"/>
          <p:nvPr/>
        </p:nvSpPr>
        <p:spPr>
          <a:xfrm>
            <a:off x="996315" y="469900"/>
            <a:ext cx="3283585" cy="460375"/>
          </a:xfrm>
          <a:prstGeom prst="rect">
            <a:avLst/>
          </a:prstGeom>
          <a:noFill/>
        </p:spPr>
        <p:txBody>
          <a:bodyPr wrap="square" rtlCol="0">
            <a:spAutoFit/>
          </a:bodyPr>
          <a:lstStyle/>
          <a:p>
            <a:pPr algn="ctr"/>
            <a:r>
              <a:rPr lang="en-US" altLang="zh-CN" sz="2400" b="1" dirty="0">
                <a:solidFill>
                  <a:schemeClr val="accent2"/>
                </a:solidFill>
                <a:latin typeface="Inter" panose="02000503000000020004" charset="0"/>
                <a:ea typeface="Inter" panose="02000503000000020004" charset="0"/>
                <a:cs typeface="Inter" panose="02000503000000020004" charset="0"/>
                <a:sym typeface="+mn-ea"/>
              </a:rPr>
              <a:t>WESAD DATASET</a:t>
            </a:r>
            <a:endParaRPr lang="en-US" altLang="zh-CN" sz="2400" b="1" dirty="0">
              <a:solidFill>
                <a:schemeClr val="accent2"/>
              </a:solidFill>
              <a:latin typeface="Inter" panose="02000503000000020004" charset="0"/>
              <a:ea typeface="Inter" panose="02000503000000020004" charset="0"/>
              <a:cs typeface="Inter" panose="02000503000000020004" charset="0"/>
            </a:endParaRPr>
          </a:p>
        </p:txBody>
      </p:sp>
      <p:sp>
        <p:nvSpPr>
          <p:cNvPr id="59" name="文本框 78"/>
          <p:cNvSpPr txBox="1"/>
          <p:nvPr/>
        </p:nvSpPr>
        <p:spPr>
          <a:xfrm>
            <a:off x="525780" y="-235585"/>
            <a:ext cx="1050925" cy="1450975"/>
          </a:xfrm>
          <a:prstGeom prst="rect">
            <a:avLst/>
          </a:prstGeom>
          <a:noFill/>
        </p:spPr>
        <p:txBody>
          <a:bodyPr wrap="none" rtlCol="0">
            <a:spAutoFit/>
          </a:bodyPr>
          <a:lstStyle>
            <a:defPPr>
              <a:defRPr lang="zh-CN"/>
            </a:defPPr>
            <a:lvl1pPr>
              <a:lnSpc>
                <a:spcPct val="130000"/>
              </a:lnSpc>
              <a:defRPr sz="6800">
                <a:solidFill>
                  <a:schemeClr val="accent2"/>
                </a:solidFill>
                <a:latin typeface="+mj-ea"/>
                <a:ea typeface="+mj-ea"/>
              </a:defRPr>
            </a:lvl1pPr>
          </a:lstStyle>
          <a:p>
            <a:r>
              <a:rPr lang="en-US" altLang="zh-CN" dirty="0">
                <a:latin typeface="Inter Black" panose="02000503000000020004" charset="0"/>
                <a:ea typeface="Inter" panose="02000503000000020004" charset="0"/>
                <a:cs typeface="Inter Black" panose="02000503000000020004" charset="0"/>
              </a:rPr>
              <a:t>02</a:t>
            </a:r>
            <a:endParaRPr lang="en-US" altLang="zh-CN" dirty="0">
              <a:latin typeface="Inter Black" panose="02000503000000020004" charset="0"/>
              <a:ea typeface="Inter" panose="02000503000000020004" charset="0"/>
              <a:cs typeface="Inter Black" panose="02000503000000020004" charset="0"/>
            </a:endParaRPr>
          </a:p>
        </p:txBody>
      </p:sp>
      <p:cxnSp>
        <p:nvCxnSpPr>
          <p:cNvPr id="60" name="直接连接符 79"/>
          <p:cNvCxnSpPr/>
          <p:nvPr/>
        </p:nvCxnSpPr>
        <p:spPr>
          <a:xfrm>
            <a:off x="1109980" y="996950"/>
            <a:ext cx="314960" cy="0"/>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626745" y="1222375"/>
            <a:ext cx="11011535" cy="5336540"/>
          </a:xfrm>
          <a:prstGeom prst="rect">
            <a:avLst/>
          </a:prstGeom>
          <a:noFill/>
        </p:spPr>
        <p:txBody>
          <a:bodyPr wrap="square" rtlCol="0">
            <a:noAutofit/>
          </a:bodyPr>
          <a:p>
            <a:pPr lvl="0"/>
            <a:r>
              <a:rPr lang="en-US" altLang="en-US" b="1"/>
              <a:t>Sessions:</a:t>
            </a:r>
            <a:endParaRPr lang="en-US" altLang="en-US" b="1"/>
          </a:p>
          <a:p>
            <a:pPr lvl="0"/>
            <a:endParaRPr lang="en-US" altLang="en-US"/>
          </a:p>
          <a:p>
            <a:pPr lvl="0"/>
            <a:r>
              <a:rPr lang="en-US" altLang="en-US"/>
              <a:t>transient, baseline, stress, amusement, meditation.</a:t>
            </a:r>
            <a:endParaRPr lang="en-US" altLang="en-US"/>
          </a:p>
          <a:p>
            <a:pPr lvl="0"/>
            <a:endParaRPr lang="en-US" altLang="en-US"/>
          </a:p>
          <a:p>
            <a:pPr lvl="0"/>
            <a:r>
              <a:rPr lang="en-US" altLang="en-US"/>
              <a:t>Labels in label field (numerical codes):</a:t>
            </a:r>
            <a:endParaRPr lang="en-US" altLang="en-US"/>
          </a:p>
          <a:p>
            <a:pPr lvl="0"/>
            <a:endParaRPr lang="en-US" altLang="en-US"/>
          </a:p>
          <a:p>
            <a:pPr lvl="0"/>
            <a:r>
              <a:rPr lang="en-US" altLang="en-US">
                <a:sym typeface="+mn-ea"/>
              </a:rPr>
              <a:t>0 = undefined/transient, </a:t>
            </a:r>
            <a:r>
              <a:rPr lang="en-US" altLang="en-US"/>
              <a:t>1 = baseline, 2 = stress, 3 = amusement, 4 = meditation, others.</a:t>
            </a:r>
            <a:endParaRPr lang="en-US" altLang="en-US"/>
          </a:p>
          <a:p>
            <a:pPr lvl="0"/>
            <a:endParaRPr lang="en-US" altLang="en-US"/>
          </a:p>
          <a:p>
            <a:pPr lvl="0"/>
            <a:endParaRPr lang="en-US" altLang="en-US"/>
          </a:p>
          <a:p>
            <a:pPr lvl="0"/>
            <a:endParaRPr lang="en-US" altLang="en-US"/>
          </a:p>
          <a:p>
            <a:pPr lvl="0"/>
            <a:endParaRPr lang="en-US" altLang="en-US"/>
          </a:p>
          <a:p>
            <a:pPr lvl="0"/>
            <a:endParaRPr lang="en-US" altLang="en-US"/>
          </a:p>
          <a:p>
            <a:pPr lvl="0"/>
            <a:endParaRPr lang="en-US" altLang="en-US"/>
          </a:p>
          <a:p>
            <a:pPr lvl="0"/>
            <a:endParaRPr lang="en-US" altLang="en-US"/>
          </a:p>
          <a:p>
            <a:pPr lvl="0"/>
            <a:endParaRPr lang="en-US" altLang="en-US"/>
          </a:p>
          <a:p>
            <a:pPr lvl="0"/>
            <a:endParaRPr lang="en-US" altLang="en-US"/>
          </a:p>
          <a:p>
            <a:pPr lvl="0"/>
            <a:endParaRPr lang="en-US" altLang="en-US"/>
          </a:p>
          <a:p>
            <a:pPr lvl="0"/>
            <a:r>
              <a:rPr lang="en-US" altLang="en-US"/>
              <a:t>as shown label 5, 6, 7 missed or ignored becouse they are not participate with big amount in all subjects not this subject only.</a:t>
            </a:r>
            <a:endParaRPr lang="en-US" altLang="en-US"/>
          </a:p>
          <a:p>
            <a:pPr lvl="0"/>
            <a:endParaRPr lang="en-US" altLang="en-US"/>
          </a:p>
        </p:txBody>
      </p:sp>
      <p:pic>
        <p:nvPicPr>
          <p:cNvPr id="3" name="Picture 2"/>
          <p:cNvPicPr>
            <a:picLocks noChangeAspect="1"/>
          </p:cNvPicPr>
          <p:nvPr/>
        </p:nvPicPr>
        <p:blipFill>
          <a:blip r:embed="rId1"/>
          <a:stretch>
            <a:fillRect/>
          </a:stretch>
        </p:blipFill>
        <p:spPr>
          <a:xfrm>
            <a:off x="899795" y="3284220"/>
            <a:ext cx="5242560" cy="2522220"/>
          </a:xfrm>
          <a:prstGeom prst="rect">
            <a:avLst/>
          </a:prstGeom>
        </p:spPr>
      </p:pic>
      <p:pic>
        <p:nvPicPr>
          <p:cNvPr id="4" name="Picture 3"/>
          <p:cNvPicPr>
            <a:picLocks noChangeAspect="1"/>
          </p:cNvPicPr>
          <p:nvPr/>
        </p:nvPicPr>
        <p:blipFill>
          <a:blip r:embed="rId2"/>
          <a:stretch>
            <a:fillRect/>
          </a:stretch>
        </p:blipFill>
        <p:spPr>
          <a:xfrm>
            <a:off x="6553200" y="3348990"/>
            <a:ext cx="4286250" cy="24574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 name="文本框 80"/>
          <p:cNvSpPr txBox="1"/>
          <p:nvPr/>
        </p:nvSpPr>
        <p:spPr>
          <a:xfrm>
            <a:off x="1424940" y="469900"/>
            <a:ext cx="3283585" cy="460375"/>
          </a:xfrm>
          <a:prstGeom prst="rect">
            <a:avLst/>
          </a:prstGeom>
          <a:noFill/>
        </p:spPr>
        <p:txBody>
          <a:bodyPr wrap="square" rtlCol="0">
            <a:spAutoFit/>
          </a:bodyPr>
          <a:lstStyle/>
          <a:p>
            <a:pPr algn="ctr"/>
            <a:r>
              <a:rPr lang="en-US" altLang="zh-CN" sz="2400" b="1" dirty="0">
                <a:solidFill>
                  <a:schemeClr val="accent2"/>
                </a:solidFill>
                <a:latin typeface="Inter" panose="02000503000000020004" charset="0"/>
                <a:ea typeface="Inter" panose="02000503000000020004" charset="0"/>
                <a:cs typeface="Inter" panose="02000503000000020004" charset="0"/>
                <a:sym typeface="+mn-ea"/>
              </a:rPr>
              <a:t>WHAT THE PAPER DID?</a:t>
            </a:r>
            <a:endParaRPr lang="en-US" altLang="zh-CN" sz="2400" b="1" dirty="0">
              <a:solidFill>
                <a:schemeClr val="accent2"/>
              </a:solidFill>
              <a:latin typeface="Inter" panose="02000503000000020004" charset="0"/>
              <a:ea typeface="Inter" panose="02000503000000020004" charset="0"/>
              <a:cs typeface="Inter" panose="02000503000000020004" charset="0"/>
            </a:endParaRPr>
          </a:p>
        </p:txBody>
      </p:sp>
      <p:sp>
        <p:nvSpPr>
          <p:cNvPr id="59" name="文本框 78"/>
          <p:cNvSpPr txBox="1"/>
          <p:nvPr/>
        </p:nvSpPr>
        <p:spPr>
          <a:xfrm>
            <a:off x="525780" y="-235585"/>
            <a:ext cx="1000760" cy="1450975"/>
          </a:xfrm>
          <a:prstGeom prst="rect">
            <a:avLst/>
          </a:prstGeom>
          <a:noFill/>
        </p:spPr>
        <p:txBody>
          <a:bodyPr wrap="none" rtlCol="0">
            <a:spAutoFit/>
          </a:bodyPr>
          <a:lstStyle>
            <a:defPPr>
              <a:defRPr lang="zh-CN"/>
            </a:defPPr>
            <a:lvl1pPr>
              <a:lnSpc>
                <a:spcPct val="130000"/>
              </a:lnSpc>
              <a:defRPr sz="6800">
                <a:solidFill>
                  <a:schemeClr val="accent2"/>
                </a:solidFill>
                <a:latin typeface="+mj-ea"/>
                <a:ea typeface="+mj-ea"/>
              </a:defRPr>
            </a:lvl1pPr>
          </a:lstStyle>
          <a:p>
            <a:r>
              <a:rPr lang="en-US" altLang="zh-CN" dirty="0">
                <a:latin typeface="Inter Black" panose="02000503000000020004" charset="0"/>
                <a:ea typeface="Inter" panose="02000503000000020004" charset="0"/>
                <a:cs typeface="Inter Black" panose="02000503000000020004" charset="0"/>
              </a:rPr>
              <a:t>03</a:t>
            </a:r>
            <a:endParaRPr lang="en-US" altLang="zh-CN" dirty="0">
              <a:latin typeface="Inter Black" panose="02000503000000020004" charset="0"/>
              <a:ea typeface="Inter" panose="02000503000000020004" charset="0"/>
              <a:cs typeface="Inter Black" panose="02000503000000020004" charset="0"/>
            </a:endParaRPr>
          </a:p>
        </p:txBody>
      </p:sp>
      <p:cxnSp>
        <p:nvCxnSpPr>
          <p:cNvPr id="60" name="直接连接符 79"/>
          <p:cNvCxnSpPr/>
          <p:nvPr/>
        </p:nvCxnSpPr>
        <p:spPr>
          <a:xfrm>
            <a:off x="1109980" y="996950"/>
            <a:ext cx="314960" cy="0"/>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626745" y="1222375"/>
            <a:ext cx="11011535" cy="5336540"/>
          </a:xfrm>
          <a:prstGeom prst="rect">
            <a:avLst/>
          </a:prstGeom>
          <a:noFill/>
        </p:spPr>
        <p:txBody>
          <a:bodyPr wrap="square" rtlCol="0">
            <a:noAutofit/>
          </a:bodyPr>
          <a:p>
            <a:pPr lvl="0"/>
            <a:r>
              <a:rPr lang="en-US" altLang="en-US" b="1"/>
              <a:t>1.Dataset (WESAD):</a:t>
            </a:r>
            <a:endParaRPr lang="en-US" altLang="en-US" b="1"/>
          </a:p>
          <a:p>
            <a:pPr lvl="1"/>
            <a:r>
              <a:rPr lang="en-US" altLang="en-US"/>
              <a:t>The study uses the WESAD dataset, which includes data from 15 people wearing two devices: RespiBAN (chest) and Empatica E4 (wrist), collecting 14 biosignals during different activities (baseline, amusement, stress, meditation, recovery).</a:t>
            </a:r>
            <a:endParaRPr lang="en-US" altLang="en-US"/>
          </a:p>
          <a:p>
            <a:pPr lvl="0"/>
            <a:endParaRPr lang="en-US" altLang="en-US"/>
          </a:p>
          <a:p>
            <a:pPr lvl="0"/>
            <a:r>
              <a:rPr lang="en-US" altLang="en-US" b="1"/>
              <a:t>2.Signal Processing Techniques:</a:t>
            </a:r>
            <a:endParaRPr lang="en-US" altLang="en-US" b="1"/>
          </a:p>
          <a:p>
            <a:pPr lvl="1"/>
            <a:r>
              <a:rPr lang="en-US" altLang="en-US"/>
              <a:t>Raw biosignals are processed using three techniques—Fast Fourier Transform (FFT), Cube Root (CR), and Constant Q Transform (CQT)—to turn them into frequency-based data that the CNN can use.</a:t>
            </a:r>
            <a:endParaRPr lang="en-US" altLang="en-US"/>
          </a:p>
          <a:p>
            <a:pPr lvl="1"/>
            <a:endParaRPr lang="en-US" altLang="en-US"/>
          </a:p>
          <a:p>
            <a:pPr lvl="0"/>
            <a:endParaRPr lang="en-US" altLang="en-US"/>
          </a:p>
          <a:p>
            <a:pPr lvl="0"/>
            <a:r>
              <a:rPr lang="en-US" altLang="en-US" b="1"/>
              <a:t> 3.CNN Model:</a:t>
            </a:r>
            <a:endParaRPr lang="en-US" altLang="en-US" b="1"/>
          </a:p>
          <a:p>
            <a:pPr lvl="1"/>
            <a:r>
              <a:rPr lang="en-US" altLang="en-US"/>
              <a:t>The CNN is the deep learning model that takes the processed signal data and learns to classify stress states (e.g., Stress vs. Non-Stress, or distinguishing between baseline, stress, amusement, meditation, recovery).</a:t>
            </a:r>
            <a:endParaRPr lang="en-US" altLang="en-US"/>
          </a:p>
          <a:p>
            <a:pPr lvl="0"/>
            <a:endParaRPr lang="en-US" altLang="en-US"/>
          </a:p>
          <a:p>
            <a:pPr lvl="0"/>
            <a:r>
              <a:rPr lang="en-US" altLang="en-US" b="1"/>
              <a:t>4.Training Strategy:</a:t>
            </a:r>
            <a:endParaRPr lang="en-US" altLang="en-US" b="1"/>
          </a:p>
          <a:p>
            <a:pPr lvl="1"/>
            <a:r>
              <a:rPr lang="en-US" altLang="en-US"/>
              <a:t>The CNN is trained using a method called Leave-One-Subject-Out (LOSO) cross-validation, with 10 epochs, a batch size of 50, and the RMSprop optimizer. Hyper-parameters are tuned to ensure the model works well for new people.</a:t>
            </a:r>
            <a:endParaRPr lang="en-US" altLang="en-US"/>
          </a:p>
          <a:p>
            <a:pPr lvl="0"/>
            <a:endParaRPr lang="en-US" altLang="en-US"/>
          </a:p>
          <a:p>
            <a:pPr lvl="0"/>
            <a:endParaRPr lang="en-US" altLang="en-US"/>
          </a:p>
          <a:p>
            <a:pPr lvl="0"/>
            <a:endParaRPr lang="en-US" altLang="en-US"/>
          </a:p>
          <a:p>
            <a:pPr lvl="0"/>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 name="文本框 80"/>
          <p:cNvSpPr txBox="1"/>
          <p:nvPr/>
        </p:nvSpPr>
        <p:spPr>
          <a:xfrm>
            <a:off x="1424940" y="469900"/>
            <a:ext cx="3283585" cy="460375"/>
          </a:xfrm>
          <a:prstGeom prst="rect">
            <a:avLst/>
          </a:prstGeom>
          <a:noFill/>
        </p:spPr>
        <p:txBody>
          <a:bodyPr wrap="square" rtlCol="0">
            <a:spAutoFit/>
          </a:bodyPr>
          <a:lstStyle/>
          <a:p>
            <a:pPr algn="ctr"/>
            <a:r>
              <a:rPr lang="en-US" altLang="zh-CN" sz="2400" b="1" dirty="0">
                <a:solidFill>
                  <a:schemeClr val="accent2"/>
                </a:solidFill>
                <a:latin typeface="Inter" panose="02000503000000020004" charset="0"/>
                <a:ea typeface="Inter" panose="02000503000000020004" charset="0"/>
                <a:cs typeface="Inter" panose="02000503000000020004" charset="0"/>
                <a:sym typeface="+mn-ea"/>
              </a:rPr>
              <a:t>WHAT THE PAPER DID?</a:t>
            </a:r>
            <a:endParaRPr lang="en-US" altLang="zh-CN" sz="2400" b="1" dirty="0">
              <a:solidFill>
                <a:schemeClr val="accent2"/>
              </a:solidFill>
              <a:latin typeface="Inter" panose="02000503000000020004" charset="0"/>
              <a:ea typeface="Inter" panose="02000503000000020004" charset="0"/>
              <a:cs typeface="Inter" panose="02000503000000020004" charset="0"/>
            </a:endParaRPr>
          </a:p>
        </p:txBody>
      </p:sp>
      <p:sp>
        <p:nvSpPr>
          <p:cNvPr id="59" name="文本框 78"/>
          <p:cNvSpPr txBox="1"/>
          <p:nvPr/>
        </p:nvSpPr>
        <p:spPr>
          <a:xfrm>
            <a:off x="525780" y="-235585"/>
            <a:ext cx="1000760" cy="1450975"/>
          </a:xfrm>
          <a:prstGeom prst="rect">
            <a:avLst/>
          </a:prstGeom>
          <a:noFill/>
        </p:spPr>
        <p:txBody>
          <a:bodyPr wrap="none" rtlCol="0">
            <a:spAutoFit/>
          </a:bodyPr>
          <a:lstStyle>
            <a:defPPr>
              <a:defRPr lang="zh-CN"/>
            </a:defPPr>
            <a:lvl1pPr>
              <a:lnSpc>
                <a:spcPct val="130000"/>
              </a:lnSpc>
              <a:defRPr sz="6800">
                <a:solidFill>
                  <a:schemeClr val="accent2"/>
                </a:solidFill>
                <a:latin typeface="+mj-ea"/>
                <a:ea typeface="+mj-ea"/>
              </a:defRPr>
            </a:lvl1pPr>
          </a:lstStyle>
          <a:p>
            <a:r>
              <a:rPr lang="en-US" altLang="zh-CN" dirty="0">
                <a:latin typeface="Inter Black" panose="02000503000000020004" charset="0"/>
                <a:ea typeface="Inter" panose="02000503000000020004" charset="0"/>
                <a:cs typeface="Inter Black" panose="02000503000000020004" charset="0"/>
              </a:rPr>
              <a:t>03</a:t>
            </a:r>
            <a:endParaRPr lang="en-US" altLang="zh-CN" dirty="0">
              <a:latin typeface="Inter Black" panose="02000503000000020004" charset="0"/>
              <a:ea typeface="Inter" panose="02000503000000020004" charset="0"/>
              <a:cs typeface="Inter Black" panose="02000503000000020004" charset="0"/>
            </a:endParaRPr>
          </a:p>
        </p:txBody>
      </p:sp>
      <p:cxnSp>
        <p:nvCxnSpPr>
          <p:cNvPr id="60" name="直接连接符 79"/>
          <p:cNvCxnSpPr/>
          <p:nvPr/>
        </p:nvCxnSpPr>
        <p:spPr>
          <a:xfrm>
            <a:off x="1109980" y="996950"/>
            <a:ext cx="314960" cy="0"/>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626745" y="1222375"/>
            <a:ext cx="11011535" cy="5336540"/>
          </a:xfrm>
          <a:prstGeom prst="rect">
            <a:avLst/>
          </a:prstGeom>
          <a:noFill/>
        </p:spPr>
        <p:txBody>
          <a:bodyPr wrap="square" rtlCol="0">
            <a:noAutofit/>
          </a:bodyPr>
          <a:p>
            <a:pPr lvl="0"/>
            <a:r>
              <a:rPr lang="en-US" altLang="en-US" b="1">
                <a:sym typeface="+mn-ea"/>
              </a:rPr>
              <a:t>5.Evaluation and Results</a:t>
            </a:r>
            <a:endParaRPr lang="en-US" altLang="en-US" b="1"/>
          </a:p>
          <a:p>
            <a:pPr lvl="1"/>
            <a:r>
              <a:rPr lang="en-US" altLang="en-US">
                <a:sym typeface="+mn-ea"/>
              </a:rPr>
              <a:t>The model is tested to see how well it detects stress. It gets: </a:t>
            </a:r>
            <a:endParaRPr lang="en-US" altLang="en-US"/>
          </a:p>
          <a:p>
            <a:pPr lvl="1"/>
            <a:endParaRPr lang="en-US" altLang="en-US">
              <a:sym typeface="+mn-ea"/>
            </a:endParaRPr>
          </a:p>
          <a:p>
            <a:pPr lvl="1"/>
            <a:r>
              <a:rPr lang="en-US" altLang="en-US">
                <a:sym typeface="+mn-ea"/>
              </a:rPr>
              <a:t>96.62% accuracy for spotting stress vs. non-stress (very good!).</a:t>
            </a:r>
            <a:endParaRPr lang="en-US" altLang="en-US"/>
          </a:p>
          <a:p>
            <a:pPr lvl="1"/>
            <a:r>
              <a:rPr lang="en-US" altLang="en-US">
                <a:sym typeface="+mn-ea"/>
              </a:rPr>
              <a:t>85.03% accuracy for separating baseline, stress, and amusement.</a:t>
            </a:r>
            <a:endParaRPr lang="en-US" altLang="en-US"/>
          </a:p>
          <a:p>
            <a:pPr lvl="1"/>
            <a:r>
              <a:rPr lang="en-US" altLang="en-US">
                <a:sym typeface="+mn-ea"/>
              </a:rPr>
              <a:t>81.15% accuracy for all five states (harder task, still good). </a:t>
            </a:r>
            <a:endParaRPr lang="en-US" altLang="en-US"/>
          </a:p>
          <a:p>
            <a:pPr lvl="1"/>
            <a:r>
              <a:rPr lang="en-US" altLang="en-US">
                <a:sym typeface="+mn-ea"/>
              </a:rPr>
              <a:t>The best results come from combining all signal processing tricks (FFT, CR, CQT).</a:t>
            </a:r>
            <a:endParaRPr lang="en-US" altLang="en-US"/>
          </a:p>
          <a:p>
            <a:pPr lvl="0"/>
            <a:r>
              <a:rPr lang="en-US" altLang="en-US">
                <a:sym typeface="+mn-ea"/>
              </a:rPr>
              <a:t>                                                   </a:t>
            </a:r>
            <a:endParaRPr lang="en-US" altLang="en-US"/>
          </a:p>
          <a:p>
            <a:pPr lvl="0"/>
            <a:endParaRPr lang="en-US" altLang="en-US"/>
          </a:p>
          <a:p>
            <a:pPr lvl="0"/>
            <a:endParaRPr lang="en-US" altLang="en-US"/>
          </a:p>
          <a:p>
            <a:pPr lvl="0"/>
            <a:endParaRPr lang="en-US" altLang="en-US"/>
          </a:p>
          <a:p>
            <a:pPr lvl="0"/>
            <a:endParaRPr lang="en-US" altLang="en-US"/>
          </a:p>
        </p:txBody>
      </p:sp>
      <p:pic>
        <p:nvPicPr>
          <p:cNvPr id="2" name="Picture 1"/>
          <p:cNvPicPr>
            <a:picLocks noChangeAspect="1"/>
          </p:cNvPicPr>
          <p:nvPr/>
        </p:nvPicPr>
        <p:blipFill>
          <a:blip r:embed="rId1"/>
          <a:stretch>
            <a:fillRect/>
          </a:stretch>
        </p:blipFill>
        <p:spPr>
          <a:xfrm>
            <a:off x="1199515" y="3429000"/>
            <a:ext cx="8201025" cy="17430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 name="文本框 80"/>
          <p:cNvSpPr txBox="1"/>
          <p:nvPr/>
        </p:nvSpPr>
        <p:spPr>
          <a:xfrm>
            <a:off x="1042035" y="469900"/>
            <a:ext cx="6579235" cy="460375"/>
          </a:xfrm>
          <a:prstGeom prst="rect">
            <a:avLst/>
          </a:prstGeom>
          <a:noFill/>
        </p:spPr>
        <p:txBody>
          <a:bodyPr wrap="square" rtlCol="0">
            <a:spAutoFit/>
          </a:bodyPr>
          <a:lstStyle/>
          <a:p>
            <a:pPr algn="l"/>
            <a:r>
              <a:rPr lang="en-US" altLang="zh-CN" sz="2400" b="1" dirty="0">
                <a:solidFill>
                  <a:schemeClr val="accent2"/>
                </a:solidFill>
                <a:latin typeface="Inter" panose="02000503000000020004" charset="0"/>
                <a:ea typeface="Inter" panose="02000503000000020004" charset="0"/>
                <a:cs typeface="Inter" panose="02000503000000020004" charset="0"/>
              </a:rPr>
              <a:t>       WHAT WE DID  // procedure</a:t>
            </a:r>
            <a:endParaRPr lang="en-US" altLang="zh-CN" sz="2400" b="1" dirty="0">
              <a:solidFill>
                <a:schemeClr val="accent2"/>
              </a:solidFill>
              <a:latin typeface="Inter" panose="02000503000000020004" charset="0"/>
              <a:ea typeface="Inter" panose="02000503000000020004" charset="0"/>
              <a:cs typeface="Inter" panose="02000503000000020004" charset="0"/>
            </a:endParaRPr>
          </a:p>
        </p:txBody>
      </p:sp>
      <p:sp>
        <p:nvSpPr>
          <p:cNvPr id="59" name="文本框 78"/>
          <p:cNvSpPr txBox="1"/>
          <p:nvPr/>
        </p:nvSpPr>
        <p:spPr>
          <a:xfrm>
            <a:off x="525780" y="-235585"/>
            <a:ext cx="1073150" cy="1450975"/>
          </a:xfrm>
          <a:prstGeom prst="rect">
            <a:avLst/>
          </a:prstGeom>
          <a:noFill/>
        </p:spPr>
        <p:txBody>
          <a:bodyPr wrap="none" rtlCol="0">
            <a:spAutoFit/>
          </a:bodyPr>
          <a:lstStyle>
            <a:defPPr>
              <a:defRPr lang="zh-CN"/>
            </a:defPPr>
            <a:lvl1pPr>
              <a:lnSpc>
                <a:spcPct val="130000"/>
              </a:lnSpc>
              <a:defRPr sz="6800">
                <a:solidFill>
                  <a:schemeClr val="accent2"/>
                </a:solidFill>
                <a:latin typeface="+mj-ea"/>
                <a:ea typeface="+mj-ea"/>
              </a:defRPr>
            </a:lvl1pPr>
          </a:lstStyle>
          <a:p>
            <a:r>
              <a:rPr lang="en-US" altLang="zh-CN" dirty="0">
                <a:latin typeface="Inter Black" panose="02000503000000020004" charset="0"/>
                <a:ea typeface="Inter" panose="02000503000000020004" charset="0"/>
                <a:cs typeface="Inter Black" panose="02000503000000020004" charset="0"/>
              </a:rPr>
              <a:t>04</a:t>
            </a:r>
            <a:endParaRPr lang="en-US" altLang="zh-CN" dirty="0">
              <a:latin typeface="Inter Black" panose="02000503000000020004" charset="0"/>
              <a:ea typeface="Inter" panose="02000503000000020004" charset="0"/>
              <a:cs typeface="Inter Black" panose="02000503000000020004" charset="0"/>
            </a:endParaRPr>
          </a:p>
        </p:txBody>
      </p:sp>
      <p:cxnSp>
        <p:nvCxnSpPr>
          <p:cNvPr id="60" name="直接连接符 79"/>
          <p:cNvCxnSpPr/>
          <p:nvPr/>
        </p:nvCxnSpPr>
        <p:spPr>
          <a:xfrm>
            <a:off x="1109980" y="996950"/>
            <a:ext cx="314960" cy="0"/>
          </a:xfrm>
          <a:prstGeom prst="line">
            <a:avLst/>
          </a:prstGeom>
          <a:ln w="19050" cap="rnd"/>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626745" y="1222375"/>
            <a:ext cx="11011535" cy="5336540"/>
          </a:xfrm>
          <a:prstGeom prst="rect">
            <a:avLst/>
          </a:prstGeom>
          <a:noFill/>
        </p:spPr>
        <p:txBody>
          <a:bodyPr wrap="square" rtlCol="0">
            <a:noAutofit/>
          </a:bodyPr>
          <a:p>
            <a:pPr lvl="0"/>
            <a:r>
              <a:rPr lang="en-US" altLang="en-US" sz="2200" b="1"/>
              <a:t>1. Loading the data </a:t>
            </a:r>
            <a:endParaRPr lang="en-US" altLang="en-US" sz="2200" b="1"/>
          </a:p>
          <a:p>
            <a:pPr lvl="1"/>
            <a:r>
              <a:rPr lang="en-US" altLang="en-US"/>
              <a:t>At the begining we tried to read the data to know how it looks like, and we also known from this process the labels and signal types in the files.</a:t>
            </a:r>
            <a:endParaRPr lang="en-US" altLang="en-US"/>
          </a:p>
          <a:p>
            <a:pPr lvl="1"/>
            <a:endParaRPr lang="en-US" altLang="en-US" sz="2200" b="1"/>
          </a:p>
          <a:p>
            <a:pPr lvl="1"/>
            <a:endParaRPr lang="en-US" altLang="en-US" sz="2200" b="1"/>
          </a:p>
          <a:p>
            <a:pPr lvl="1"/>
            <a:endParaRPr lang="en-US" altLang="en-US" sz="2200" b="1"/>
          </a:p>
          <a:p>
            <a:pPr lvl="1"/>
            <a:endParaRPr lang="en-US" altLang="en-US"/>
          </a:p>
          <a:p>
            <a:pPr lvl="1"/>
            <a:endParaRPr lang="en-US" altLang="en-US"/>
          </a:p>
          <a:p>
            <a:pPr lvl="1"/>
            <a:endParaRPr lang="en-US" altLang="en-US" sz="2200" b="1"/>
          </a:p>
          <a:p>
            <a:pPr lvl="1"/>
            <a:endParaRPr lang="en-US" altLang="en-US" sz="2200" b="1"/>
          </a:p>
        </p:txBody>
      </p:sp>
      <p:pic>
        <p:nvPicPr>
          <p:cNvPr id="3" name="Picture 2"/>
          <p:cNvPicPr>
            <a:picLocks noChangeAspect="1"/>
          </p:cNvPicPr>
          <p:nvPr/>
        </p:nvPicPr>
        <p:blipFill>
          <a:blip r:embed="rId1"/>
          <a:stretch>
            <a:fillRect/>
          </a:stretch>
        </p:blipFill>
        <p:spPr>
          <a:xfrm>
            <a:off x="1042035" y="2282190"/>
            <a:ext cx="5895975" cy="762000"/>
          </a:xfrm>
          <a:prstGeom prst="rect">
            <a:avLst/>
          </a:prstGeom>
        </p:spPr>
      </p:pic>
      <p:pic>
        <p:nvPicPr>
          <p:cNvPr id="4" name="Picture 3"/>
          <p:cNvPicPr>
            <a:picLocks noChangeAspect="1"/>
          </p:cNvPicPr>
          <p:nvPr/>
        </p:nvPicPr>
        <p:blipFill>
          <a:blip r:embed="rId2"/>
          <a:stretch>
            <a:fillRect/>
          </a:stretch>
        </p:blipFill>
        <p:spPr>
          <a:xfrm>
            <a:off x="1109980" y="3044190"/>
            <a:ext cx="8940165" cy="3326130"/>
          </a:xfrm>
          <a:prstGeom prst="rect">
            <a:avLst/>
          </a:prstGeom>
        </p:spPr>
      </p:pic>
    </p:spTree>
  </p:cSld>
  <p:clrMapOvr>
    <a:masterClrMapping/>
  </p:clrMapOvr>
</p:sld>
</file>

<file path=ppt/theme/theme1.xml><?xml version="1.0" encoding="utf-8"?>
<a:theme xmlns:a="http://schemas.openxmlformats.org/drawingml/2006/main" name="powerpoint tutorial">
  <a:themeElements>
    <a:clrScheme name="Custom 27">
      <a:dk1>
        <a:srgbClr val="000000"/>
      </a:dk1>
      <a:lt1>
        <a:srgbClr val="FFFFFF"/>
      </a:lt1>
      <a:dk2>
        <a:srgbClr val="005F73"/>
      </a:dk2>
      <a:lt2>
        <a:srgbClr val="E7E6E6"/>
      </a:lt2>
      <a:accent1>
        <a:srgbClr val="6A205F"/>
      </a:accent1>
      <a:accent2>
        <a:srgbClr val="C74F66"/>
      </a:accent2>
      <a:accent3>
        <a:srgbClr val="C40C67"/>
      </a:accent3>
      <a:accent4>
        <a:srgbClr val="FF7675"/>
      </a:accent4>
      <a:accent5>
        <a:srgbClr val="0696D0"/>
      </a:accent5>
      <a:accent6>
        <a:srgbClr val="360070"/>
      </a:accent6>
      <a:hlink>
        <a:srgbClr val="0563C1"/>
      </a:hlink>
      <a:folHlink>
        <a:srgbClr val="954F72"/>
      </a:folHlink>
    </a:clrScheme>
    <a:fontScheme name="Custom 92">
      <a:majorFont>
        <a:latin typeface="Segoe UI Semibold"/>
        <a:ea typeface=""/>
        <a:cs typeface=""/>
      </a:majorFont>
      <a:minorFont>
        <a:latin typeface="Segoe UI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7D4A114-614A-4F21-A975-61444CD3CFA6}">
  <ds:schemaRefs/>
</ds:datastoreItem>
</file>

<file path=customXml/itemProps2.xml><?xml version="1.0" encoding="utf-8"?>
<ds:datastoreItem xmlns:ds="http://schemas.openxmlformats.org/officeDocument/2006/customXml" ds:itemID="{FF3CF614-6894-4A97-80E5-9F658EA3AF09}">
  <ds:schemaRefs/>
</ds:datastoreItem>
</file>

<file path=customXml/itemProps3.xml><?xml version="1.0" encoding="utf-8"?>
<ds:datastoreItem xmlns:ds="http://schemas.openxmlformats.org/officeDocument/2006/customXml" ds:itemID="{ADD100F2-74DD-462C-BBFE-2504278ADF72}">
  <ds:schemaRefs/>
</ds:datastoreItem>
</file>

<file path=docProps/app.xml><?xml version="1.0" encoding="utf-8"?>
<Properties xmlns="http://schemas.openxmlformats.org/officeDocument/2006/extended-properties" xmlns:vt="http://schemas.openxmlformats.org/officeDocument/2006/docPropsVTypes">
  <TotalTime>0</TotalTime>
  <Words>6960</Words>
  <Application>WPS Presentation</Application>
  <PresentationFormat>Widescreen</PresentationFormat>
  <Paragraphs>294</Paragraphs>
  <Slides>21</Slides>
  <Notes>3</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21</vt:i4>
      </vt:variant>
    </vt:vector>
  </HeadingPairs>
  <TitlesOfParts>
    <vt:vector size="35" baseType="lpstr">
      <vt:lpstr>Arial</vt:lpstr>
      <vt:lpstr>SimSun</vt:lpstr>
      <vt:lpstr>Wingdings</vt:lpstr>
      <vt:lpstr>Segoe UI Semibold</vt:lpstr>
      <vt:lpstr>Segoe UI</vt:lpstr>
      <vt:lpstr>Inter</vt:lpstr>
      <vt:lpstr>Corbel</vt:lpstr>
      <vt:lpstr>Inter Black</vt:lpstr>
      <vt:lpstr>Microsoft YaHei</vt:lpstr>
      <vt:lpstr>Arial Unicode MS</vt:lpstr>
      <vt:lpstr>Calibri</vt:lpstr>
      <vt:lpstr>Arial</vt:lpstr>
      <vt:lpstr>等线</vt:lpstr>
      <vt:lpstr>powerpoint tutorial</vt:lpstr>
      <vt:lpstr>Stress Detection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Stress Detection</dc:title>
  <dc:creator/>
  <cp:lastModifiedBy>Fadii Bakheet</cp:lastModifiedBy>
  <cp:revision>4</cp:revision>
  <dcterms:created xsi:type="dcterms:W3CDTF">2025-05-06T18:41:00Z</dcterms:created>
  <dcterms:modified xsi:type="dcterms:W3CDTF">2025-05-09T21:32:57Z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ICV">
    <vt:lpwstr>5345EA8958CB4599BEB95D94DD0F62FA_13</vt:lpwstr>
  </property>
  <property fmtid="{D5CDD505-2E9C-101B-9397-08002B2CF9AE}" pid="5" name="KSOProductBuildVer">
    <vt:lpwstr>1033-12.2.0.21172</vt:lpwstr>
  </property>
</Properties>
</file>